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Shape 14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3700">
        <a:latin typeface="+mn-lt"/>
        <a:ea typeface="+mn-ea"/>
        <a:cs typeface="+mn-cs"/>
        <a:sym typeface="Arial"/>
      </a:defRPr>
    </a:lvl1pPr>
    <a:lvl2pPr indent="228600" latinLnBrk="0">
      <a:defRPr sz="3700">
        <a:latin typeface="+mn-lt"/>
        <a:ea typeface="+mn-ea"/>
        <a:cs typeface="+mn-cs"/>
        <a:sym typeface="Arial"/>
      </a:defRPr>
    </a:lvl2pPr>
    <a:lvl3pPr indent="457200" latinLnBrk="0">
      <a:defRPr sz="3700">
        <a:latin typeface="+mn-lt"/>
        <a:ea typeface="+mn-ea"/>
        <a:cs typeface="+mn-cs"/>
        <a:sym typeface="Arial"/>
      </a:defRPr>
    </a:lvl3pPr>
    <a:lvl4pPr indent="685800" latinLnBrk="0">
      <a:defRPr sz="3700">
        <a:latin typeface="+mn-lt"/>
        <a:ea typeface="+mn-ea"/>
        <a:cs typeface="+mn-cs"/>
        <a:sym typeface="Arial"/>
      </a:defRPr>
    </a:lvl4pPr>
    <a:lvl5pPr indent="914400" latinLnBrk="0">
      <a:defRPr sz="3700">
        <a:latin typeface="+mn-lt"/>
        <a:ea typeface="+mn-ea"/>
        <a:cs typeface="+mn-cs"/>
        <a:sym typeface="Arial"/>
      </a:defRPr>
    </a:lvl5pPr>
    <a:lvl6pPr indent="1143000" latinLnBrk="0">
      <a:defRPr sz="3700">
        <a:latin typeface="+mn-lt"/>
        <a:ea typeface="+mn-ea"/>
        <a:cs typeface="+mn-cs"/>
        <a:sym typeface="Arial"/>
      </a:defRPr>
    </a:lvl6pPr>
    <a:lvl7pPr indent="1371600" latinLnBrk="0">
      <a:defRPr sz="3700">
        <a:latin typeface="+mn-lt"/>
        <a:ea typeface="+mn-ea"/>
        <a:cs typeface="+mn-cs"/>
        <a:sym typeface="Arial"/>
      </a:defRPr>
    </a:lvl7pPr>
    <a:lvl8pPr indent="1600200" latinLnBrk="0">
      <a:defRPr sz="3700">
        <a:latin typeface="+mn-lt"/>
        <a:ea typeface="+mn-ea"/>
        <a:cs typeface="+mn-cs"/>
        <a:sym typeface="Arial"/>
      </a:defRPr>
    </a:lvl8pPr>
    <a:lvl9pPr indent="1828800" latinLnBrk="0">
      <a:defRPr sz="37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Чёрный фон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Прямоугольник"/>
          <p:cNvSpPr/>
          <p:nvPr/>
        </p:nvSpPr>
        <p:spPr>
          <a:xfrm rot="16200000">
            <a:off x="16050231" y="5386647"/>
            <a:ext cx="13720417" cy="2947125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825500">
              <a:defRPr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9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04904" y="1265892"/>
            <a:ext cx="403644" cy="614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logo-alfa-red.png" descr="logo-alfa-r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27724" y="2117837"/>
            <a:ext cx="2079315" cy="393440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Мелкий текст с поянением"/>
          <p:cNvSpPr txBox="1"/>
          <p:nvPr/>
        </p:nvSpPr>
        <p:spPr>
          <a:xfrm>
            <a:off x="1206500" y="12201880"/>
            <a:ext cx="4170871" cy="348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1700">
                <a:solidFill>
                  <a:srgbClr val="A7A7A7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102" name="Уровень текста 1…"/>
          <p:cNvSpPr txBox="1"/>
          <p:nvPr>
            <p:ph type="body" sz="quarter" idx="1" hasCustomPrompt="1"/>
          </p:nvPr>
        </p:nvSpPr>
        <p:spPr>
          <a:xfrm rot="16200000">
            <a:off x="19947137" y="5611700"/>
            <a:ext cx="6155094" cy="627096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algn="l">
              <a:lnSpc>
                <a:spcPct val="115000"/>
              </a:lnSpc>
              <a:defRPr sz="1700">
                <a:solidFill>
                  <a:srgbClr val="A7A7A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indent="0" algn="l">
              <a:lnSpc>
                <a:spcPct val="115000"/>
              </a:lnSpc>
              <a:defRPr sz="1700">
                <a:solidFill>
                  <a:srgbClr val="A7A7A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indent="0" algn="l">
              <a:lnSpc>
                <a:spcPct val="115000"/>
              </a:lnSpc>
              <a:defRPr sz="1700">
                <a:solidFill>
                  <a:srgbClr val="A7A7A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indent="0" algn="l">
              <a:lnSpc>
                <a:spcPct val="115000"/>
              </a:lnSpc>
              <a:defRPr sz="1700">
                <a:solidFill>
                  <a:srgbClr val="A7A7A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indent="0" algn="l">
              <a:lnSpc>
                <a:spcPct val="115000"/>
              </a:lnSpc>
              <a:defRPr sz="1700">
                <a:solidFill>
                  <a:srgbClr val="A7A7A7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Базовый шаблон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xfrm>
            <a:off x="22981715" y="12158884"/>
            <a:ext cx="356518" cy="330201"/>
          </a:xfrm>
          <a:prstGeom prst="rect">
            <a:avLst/>
          </a:prstGeom>
        </p:spPr>
        <p:txBody>
          <a:bodyPr lIns="50800" tIns="50800" rIns="50800" bIns="50800">
            <a:spAutoFit/>
          </a:bodyPr>
          <a:lstStyle>
            <a:lvl1pPr defTabSz="825500">
              <a:defRPr sz="1500">
                <a:solidFill>
                  <a:srgbClr val="A7A6A6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Чёр фон с красной плашкой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Прямоугольник"/>
          <p:cNvSpPr/>
          <p:nvPr/>
        </p:nvSpPr>
        <p:spPr>
          <a:xfrm rot="16200000">
            <a:off x="16050231" y="5386647"/>
            <a:ext cx="13720417" cy="2947124"/>
          </a:xfrm>
          <a:prstGeom prst="rect">
            <a:avLst/>
          </a:prstGeom>
          <a:solidFill>
            <a:srgbClr val="EF312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825500">
              <a:defRPr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1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05465" y="1263936"/>
            <a:ext cx="407715" cy="610592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Текст заголовка"/>
          <p:cNvSpPr txBox="1"/>
          <p:nvPr>
            <p:ph type="title"/>
          </p:nvPr>
        </p:nvSpPr>
        <p:spPr>
          <a:xfrm>
            <a:off x="1193800" y="1104900"/>
            <a:ext cx="18972256" cy="1559924"/>
          </a:xfrm>
          <a:prstGeom prst="rect">
            <a:avLst/>
          </a:prstGeom>
        </p:spPr>
        <p:txBody>
          <a:bodyPr anchor="t"/>
          <a:lstStyle>
            <a:lvl1pPr algn="l">
              <a:defRPr sz="2800">
                <a:solidFill>
                  <a:srgbClr val="A7A7A7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13" name="Мелкий текст с поянением"/>
          <p:cNvSpPr txBox="1"/>
          <p:nvPr/>
        </p:nvSpPr>
        <p:spPr>
          <a:xfrm>
            <a:off x="1206500" y="12201880"/>
            <a:ext cx="4170871" cy="348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1700">
                <a:solidFill>
                  <a:srgbClr val="A7A7A7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114" name="Уровень текста 1…"/>
          <p:cNvSpPr txBox="1"/>
          <p:nvPr>
            <p:ph type="body" sz="quarter" idx="1" hasCustomPrompt="1"/>
          </p:nvPr>
        </p:nvSpPr>
        <p:spPr>
          <a:xfrm rot="16200000">
            <a:off x="19855698" y="5520261"/>
            <a:ext cx="6337973" cy="627096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algn="l">
              <a:lnSpc>
                <a:spcPct val="115000"/>
              </a:lnSpc>
              <a:defRPr sz="17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indent="0" algn="l">
              <a:lnSpc>
                <a:spcPct val="115000"/>
              </a:lnSpc>
              <a:defRPr sz="17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indent="0" algn="l">
              <a:lnSpc>
                <a:spcPct val="115000"/>
              </a:lnSpc>
              <a:defRPr sz="17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indent="0" algn="l">
              <a:lnSpc>
                <a:spcPct val="115000"/>
              </a:lnSpc>
              <a:defRPr sz="17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indent="0" algn="l">
              <a:lnSpc>
                <a:spcPct val="115000"/>
              </a:lnSpc>
              <a:defRPr sz="17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Базовый шаблон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5" name="Номер слайда"/>
          <p:cNvSpPr txBox="1"/>
          <p:nvPr>
            <p:ph type="sldNum" sz="quarter" idx="2"/>
          </p:nvPr>
        </p:nvSpPr>
        <p:spPr>
          <a:xfrm>
            <a:off x="22981715" y="12158884"/>
            <a:ext cx="356518" cy="330201"/>
          </a:xfrm>
          <a:prstGeom prst="rect">
            <a:avLst/>
          </a:prstGeom>
        </p:spPr>
        <p:txBody>
          <a:bodyPr lIns="50800" tIns="50800" rIns="50800" bIns="50800">
            <a:spAutoFit/>
          </a:bodyPr>
          <a:lstStyle>
            <a:lvl1pPr defTabSz="825500">
              <a:defRPr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Чёрный фон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Прямоугольник"/>
          <p:cNvSpPr/>
          <p:nvPr/>
        </p:nvSpPr>
        <p:spPr>
          <a:xfrm rot="16200000">
            <a:off x="16050231" y="5386647"/>
            <a:ext cx="13720417" cy="2947124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825500">
              <a:defRPr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2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04904" y="1265892"/>
            <a:ext cx="403643" cy="614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logo-alfa-red.png" descr="logo-alfa-r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27724" y="2117837"/>
            <a:ext cx="2079314" cy="393439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Мелкий текст с поянением"/>
          <p:cNvSpPr txBox="1"/>
          <p:nvPr/>
        </p:nvSpPr>
        <p:spPr>
          <a:xfrm>
            <a:off x="1206500" y="12201881"/>
            <a:ext cx="4170871" cy="348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1700">
                <a:solidFill>
                  <a:srgbClr val="A7A7A7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126" name="Уровень текста 1…"/>
          <p:cNvSpPr txBox="1"/>
          <p:nvPr>
            <p:ph type="body" sz="quarter" idx="1" hasCustomPrompt="1"/>
          </p:nvPr>
        </p:nvSpPr>
        <p:spPr>
          <a:xfrm rot="16200000">
            <a:off x="19947137" y="5611700"/>
            <a:ext cx="6155093" cy="62709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algn="l">
              <a:lnSpc>
                <a:spcPct val="115000"/>
              </a:lnSpc>
              <a:defRPr sz="1700">
                <a:solidFill>
                  <a:srgbClr val="A7A7A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indent="635000" algn="l">
              <a:lnSpc>
                <a:spcPct val="115000"/>
              </a:lnSpc>
              <a:defRPr sz="1700">
                <a:solidFill>
                  <a:srgbClr val="A7A7A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indent="1270000" algn="l">
              <a:lnSpc>
                <a:spcPct val="115000"/>
              </a:lnSpc>
              <a:defRPr sz="1700">
                <a:solidFill>
                  <a:srgbClr val="A7A7A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indent="1905000" algn="l">
              <a:lnSpc>
                <a:spcPct val="115000"/>
              </a:lnSpc>
              <a:defRPr sz="1700">
                <a:solidFill>
                  <a:srgbClr val="A7A7A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indent="2540000" algn="l">
              <a:lnSpc>
                <a:spcPct val="115000"/>
              </a:lnSpc>
              <a:defRPr sz="1700">
                <a:solidFill>
                  <a:srgbClr val="A7A7A7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Базовый шаблон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xfrm>
            <a:off x="22981713" y="12158884"/>
            <a:ext cx="356519" cy="330201"/>
          </a:xfrm>
          <a:prstGeom prst="rect">
            <a:avLst/>
          </a:prstGeom>
        </p:spPr>
        <p:txBody>
          <a:bodyPr lIns="50800" tIns="50800" rIns="50800" bIns="50800">
            <a:spAutoFit/>
          </a:bodyPr>
          <a:lstStyle>
            <a:lvl1pPr defTabSz="825500">
              <a:defRPr sz="1500">
                <a:solidFill>
                  <a:srgbClr val="A7A6A6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Красн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Слайд разделас иллюстрацией"/>
          <p:cNvSpPr txBox="1"/>
          <p:nvPr>
            <p:ph type="title" hasCustomPrompt="1"/>
          </p:nvPr>
        </p:nvSpPr>
        <p:spPr>
          <a:xfrm>
            <a:off x="1193800" y="1115872"/>
            <a:ext cx="18972256" cy="155992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7600"/>
              </a:lnSpc>
              <a:defRPr sz="7200">
                <a:solidFill>
                  <a:srgbClr val="FFFFFF"/>
                </a:solidFill>
              </a:defRPr>
            </a:lvl1pPr>
          </a:lstStyle>
          <a:p>
            <a:pPr/>
            <a:r>
              <a:t>Слайд разделас иллюстрацией</a:t>
            </a:r>
          </a:p>
        </p:txBody>
      </p:sp>
      <p:sp>
        <p:nvSpPr>
          <p:cNvPr id="135" name="Уровень текста 1…"/>
          <p:cNvSpPr txBox="1"/>
          <p:nvPr>
            <p:ph type="body" sz="quarter" idx="1" hasCustomPrompt="1"/>
          </p:nvPr>
        </p:nvSpPr>
        <p:spPr>
          <a:xfrm rot="16200000">
            <a:off x="19855698" y="5520261"/>
            <a:ext cx="6337973" cy="62709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algn="l">
              <a:lnSpc>
                <a:spcPct val="115000"/>
              </a:lnSpc>
              <a:defRPr sz="17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indent="635000" algn="l">
              <a:lnSpc>
                <a:spcPct val="115000"/>
              </a:lnSpc>
              <a:defRPr sz="17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indent="1270000" algn="l">
              <a:lnSpc>
                <a:spcPct val="115000"/>
              </a:lnSpc>
              <a:defRPr sz="17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indent="1905000" algn="l">
              <a:lnSpc>
                <a:spcPct val="115000"/>
              </a:lnSpc>
              <a:defRPr sz="17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indent="2540000" algn="l">
              <a:lnSpc>
                <a:spcPct val="115000"/>
              </a:lnSpc>
              <a:defRPr sz="17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Базовый шаблон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Номер слайда"/>
          <p:cNvSpPr txBox="1"/>
          <p:nvPr>
            <p:ph type="sldNum" sz="quarter" idx="2"/>
          </p:nvPr>
        </p:nvSpPr>
        <p:spPr>
          <a:xfrm>
            <a:off x="22981713" y="12158884"/>
            <a:ext cx="356519" cy="330201"/>
          </a:xfrm>
          <a:prstGeom prst="rect">
            <a:avLst/>
          </a:prstGeom>
        </p:spPr>
        <p:txBody>
          <a:bodyPr lIns="50800" tIns="50800" rIns="50800" bIns="50800">
            <a:spAutoFit/>
          </a:bodyPr>
          <a:lstStyle>
            <a:lvl1pPr defTabSz="825500">
              <a:defRPr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заголовка"/>
          <p:cNvSpPr txBox="1"/>
          <p:nvPr>
            <p:ph type="title"/>
          </p:nvPr>
        </p:nvSpPr>
        <p:spPr>
          <a:xfrm>
            <a:off x="831200" y="5735599"/>
            <a:ext cx="22721601" cy="2244802"/>
          </a:xfrm>
          <a:prstGeom prst="rect">
            <a:avLst/>
          </a:prstGeom>
        </p:spPr>
        <p:txBody>
          <a:bodyPr anchor="ctr"/>
          <a:lstStyle>
            <a:lvl1pPr>
              <a:defRPr sz="96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заголовка"/>
          <p:cNvSpPr txBox="1"/>
          <p:nvPr>
            <p:ph type="title"/>
          </p:nvPr>
        </p:nvSpPr>
        <p:spPr>
          <a:xfrm>
            <a:off x="831200" y="1186732"/>
            <a:ext cx="22721601" cy="1527201"/>
          </a:xfrm>
          <a:prstGeom prst="rect">
            <a:avLst/>
          </a:prstGeom>
        </p:spPr>
        <p:txBody>
          <a:bodyPr anchor="t"/>
          <a:lstStyle>
            <a:lvl1pPr algn="l">
              <a:defRPr sz="28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9" name="Уровень текста 1…"/>
          <p:cNvSpPr txBox="1"/>
          <p:nvPr>
            <p:ph type="body" sz="half" idx="1"/>
          </p:nvPr>
        </p:nvSpPr>
        <p:spPr>
          <a:xfrm>
            <a:off x="831200" y="3073267"/>
            <a:ext cx="10666401" cy="9110400"/>
          </a:xfrm>
          <a:prstGeom prst="rect">
            <a:avLst/>
          </a:prstGeom>
        </p:spPr>
        <p:txBody>
          <a:bodyPr/>
          <a:lstStyle>
            <a:lvl1pPr marL="1219215" indent="-846677" algn="l">
              <a:lnSpc>
                <a:spcPct val="115000"/>
              </a:lnSpc>
              <a:buClr>
                <a:srgbClr val="585858"/>
              </a:buClr>
              <a:buSzPts val="3700"/>
              <a:buFont typeface="Arial"/>
              <a:buChar char="●"/>
              <a:defRPr sz="3700"/>
            </a:lvl1pPr>
            <a:lvl2pPr marL="2565431" indent="-939811" algn="l">
              <a:lnSpc>
                <a:spcPct val="115000"/>
              </a:lnSpc>
              <a:buClr>
                <a:srgbClr val="585858"/>
              </a:buClr>
              <a:buSzPts val="3700"/>
              <a:buFont typeface="Arial"/>
              <a:buChar char="○"/>
              <a:defRPr sz="3700"/>
            </a:lvl2pPr>
            <a:lvl3pPr marL="3784646" indent="-939811" algn="l">
              <a:lnSpc>
                <a:spcPct val="115000"/>
              </a:lnSpc>
              <a:buClr>
                <a:srgbClr val="585858"/>
              </a:buClr>
              <a:buSzPts val="3700"/>
              <a:buFont typeface="Arial"/>
              <a:buChar char="■"/>
              <a:defRPr sz="3700"/>
            </a:lvl3pPr>
            <a:lvl4pPr marL="5003862" indent="-939810" algn="l">
              <a:lnSpc>
                <a:spcPct val="115000"/>
              </a:lnSpc>
              <a:buClr>
                <a:srgbClr val="585858"/>
              </a:buClr>
              <a:buSzPts val="3700"/>
              <a:buFont typeface="Arial"/>
              <a:buChar char="●"/>
              <a:defRPr sz="3700"/>
            </a:lvl4pPr>
            <a:lvl5pPr marL="6223077" indent="-939811" algn="l">
              <a:lnSpc>
                <a:spcPct val="115000"/>
              </a:lnSpc>
              <a:buClr>
                <a:srgbClr val="585858"/>
              </a:buClr>
              <a:buSzPts val="3700"/>
              <a:buFont typeface="Arial"/>
              <a:buChar char="○"/>
              <a:defRPr sz="37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0" name="Google Shape;23;p5"/>
          <p:cNvSpPr txBox="1"/>
          <p:nvPr>
            <p:ph type="body" sz="half" idx="21"/>
          </p:nvPr>
        </p:nvSpPr>
        <p:spPr>
          <a:xfrm>
            <a:off x="12886400" y="3073266"/>
            <a:ext cx="10666402" cy="9110403"/>
          </a:xfrm>
          <a:prstGeom prst="rect">
            <a:avLst/>
          </a:prstGeom>
        </p:spPr>
        <p:txBody>
          <a:bodyPr/>
          <a:lstStyle/>
          <a:p>
            <a:pPr marL="457200" indent="-342900" algn="l">
              <a:lnSpc>
                <a:spcPct val="115000"/>
              </a:lnSpc>
              <a:buClr>
                <a:srgbClr val="585858"/>
              </a:buClr>
              <a:buSzPts val="1800"/>
              <a:buFont typeface="Arial"/>
              <a:buChar char="●"/>
              <a:defRPr sz="1800"/>
            </a:pP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заголовка"/>
          <p:cNvSpPr txBox="1"/>
          <p:nvPr>
            <p:ph type="title"/>
          </p:nvPr>
        </p:nvSpPr>
        <p:spPr>
          <a:xfrm>
            <a:off x="831200" y="1186732"/>
            <a:ext cx="22721601" cy="1527201"/>
          </a:xfrm>
          <a:prstGeom prst="rect">
            <a:avLst/>
          </a:prstGeom>
        </p:spPr>
        <p:txBody>
          <a:bodyPr anchor="t"/>
          <a:lstStyle>
            <a:lvl1pPr algn="l">
              <a:defRPr sz="28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Текст заголовка"/>
          <p:cNvSpPr txBox="1"/>
          <p:nvPr>
            <p:ph type="title"/>
          </p:nvPr>
        </p:nvSpPr>
        <p:spPr>
          <a:xfrm>
            <a:off x="831200" y="1481599"/>
            <a:ext cx="7488002" cy="2015202"/>
          </a:xfrm>
          <a:prstGeom prst="rect">
            <a:avLst/>
          </a:prstGeom>
        </p:spPr>
        <p:txBody>
          <a:bodyPr/>
          <a:lstStyle>
            <a:lvl1pPr algn="l">
              <a:defRPr sz="6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7" name="Уровень текста 1…"/>
          <p:cNvSpPr txBox="1"/>
          <p:nvPr>
            <p:ph type="body" sz="quarter" idx="1"/>
          </p:nvPr>
        </p:nvSpPr>
        <p:spPr>
          <a:xfrm>
            <a:off x="831200" y="3705600"/>
            <a:ext cx="7488002" cy="8478402"/>
          </a:xfrm>
          <a:prstGeom prst="rect">
            <a:avLst/>
          </a:prstGeom>
        </p:spPr>
        <p:txBody>
          <a:bodyPr/>
          <a:lstStyle>
            <a:lvl1pPr marL="1219215" indent="-812809" algn="l">
              <a:lnSpc>
                <a:spcPct val="115000"/>
              </a:lnSpc>
              <a:buClr>
                <a:srgbClr val="585858"/>
              </a:buClr>
              <a:buSzPts val="3200"/>
              <a:buFont typeface="Arial"/>
              <a:buChar char="●"/>
              <a:defRPr sz="3200"/>
            </a:lvl1pPr>
            <a:lvl2pPr marL="2438430" indent="-812809" algn="l">
              <a:lnSpc>
                <a:spcPct val="115000"/>
              </a:lnSpc>
              <a:buClr>
                <a:srgbClr val="585858"/>
              </a:buClr>
              <a:buSzPts val="3200"/>
              <a:buFont typeface="Arial"/>
              <a:buChar char="○"/>
              <a:defRPr sz="3200"/>
            </a:lvl2pPr>
            <a:lvl3pPr marL="3657646" indent="-812810" algn="l">
              <a:lnSpc>
                <a:spcPct val="115000"/>
              </a:lnSpc>
              <a:buClr>
                <a:srgbClr val="585858"/>
              </a:buClr>
              <a:buSzPts val="3200"/>
              <a:buFont typeface="Arial"/>
              <a:buChar char="■"/>
              <a:defRPr sz="3200"/>
            </a:lvl3pPr>
            <a:lvl4pPr marL="4876860" indent="-812810" algn="l">
              <a:lnSpc>
                <a:spcPct val="115000"/>
              </a:lnSpc>
              <a:buClr>
                <a:srgbClr val="585858"/>
              </a:buClr>
              <a:buSzPts val="3200"/>
              <a:buFont typeface="Arial"/>
              <a:buChar char="●"/>
              <a:defRPr sz="3200"/>
            </a:lvl4pPr>
            <a:lvl5pPr marL="6096075" indent="-812810" algn="l">
              <a:lnSpc>
                <a:spcPct val="115000"/>
              </a:lnSpc>
              <a:buClr>
                <a:srgbClr val="585858"/>
              </a:buClr>
              <a:buSzPts val="3200"/>
              <a:buFont typeface="Arial"/>
              <a:buChar char="○"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Текст заголовка"/>
          <p:cNvSpPr txBox="1"/>
          <p:nvPr>
            <p:ph type="title"/>
          </p:nvPr>
        </p:nvSpPr>
        <p:spPr>
          <a:xfrm>
            <a:off x="1307332" y="1200399"/>
            <a:ext cx="16980803" cy="10908803"/>
          </a:xfrm>
          <a:prstGeom prst="rect">
            <a:avLst/>
          </a:prstGeom>
        </p:spPr>
        <p:txBody>
          <a:bodyPr anchor="ctr"/>
          <a:lstStyle>
            <a:lvl1pPr algn="l">
              <a:defRPr sz="128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36;p9"/>
          <p:cNvSpPr/>
          <p:nvPr/>
        </p:nvSpPr>
        <p:spPr>
          <a:xfrm>
            <a:off x="12192000" y="-334"/>
            <a:ext cx="12192000" cy="13716002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9900"/>
            </a:pPr>
          </a:p>
        </p:txBody>
      </p:sp>
      <p:sp>
        <p:nvSpPr>
          <p:cNvPr id="64" name="Текст заголовка"/>
          <p:cNvSpPr txBox="1"/>
          <p:nvPr>
            <p:ph type="title"/>
          </p:nvPr>
        </p:nvSpPr>
        <p:spPr>
          <a:xfrm>
            <a:off x="708000" y="3288467"/>
            <a:ext cx="10787200" cy="3952800"/>
          </a:xfrm>
          <a:prstGeom prst="rect">
            <a:avLst/>
          </a:prstGeom>
        </p:spPr>
        <p:txBody>
          <a:bodyPr/>
          <a:lstStyle>
            <a:lvl1pPr>
              <a:defRPr sz="11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65" name="Уровень текста 1…"/>
          <p:cNvSpPr txBox="1"/>
          <p:nvPr>
            <p:ph type="body" sz="quarter" idx="1"/>
          </p:nvPr>
        </p:nvSpPr>
        <p:spPr>
          <a:xfrm>
            <a:off x="708000" y="7474866"/>
            <a:ext cx="10787200" cy="3293603"/>
          </a:xfrm>
          <a:prstGeom prst="rect">
            <a:avLst/>
          </a:prstGeom>
        </p:spPr>
        <p:txBody>
          <a:bodyPr/>
          <a:lstStyle>
            <a:lvl1pPr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6" name="Google Shape;39;p9"/>
          <p:cNvSpPr txBox="1"/>
          <p:nvPr>
            <p:ph type="body" sz="half" idx="21"/>
          </p:nvPr>
        </p:nvSpPr>
        <p:spPr>
          <a:xfrm>
            <a:off x="13172000" y="1930867"/>
            <a:ext cx="10232002" cy="9853601"/>
          </a:xfrm>
          <a:prstGeom prst="rect">
            <a:avLst/>
          </a:prstGeom>
        </p:spPr>
        <p:txBody>
          <a:bodyPr anchor="ctr"/>
          <a:lstStyle/>
          <a:p>
            <a:pPr marL="457200" indent="-342900" algn="l">
              <a:lnSpc>
                <a:spcPct val="115000"/>
              </a:lnSpc>
              <a:buClr>
                <a:srgbClr val="585858"/>
              </a:buClr>
              <a:buSzPts val="1800"/>
              <a:buFont typeface="Arial"/>
              <a:buChar char="●"/>
              <a:defRPr sz="1800"/>
            </a:pPr>
          </a:p>
        </p:txBody>
      </p:sp>
      <p:sp>
        <p:nvSpPr>
          <p:cNvPr id="6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Уровень текста 1…"/>
          <p:cNvSpPr txBox="1"/>
          <p:nvPr>
            <p:ph type="body" sz="quarter" idx="1"/>
          </p:nvPr>
        </p:nvSpPr>
        <p:spPr>
          <a:xfrm>
            <a:off x="831200" y="11281533"/>
            <a:ext cx="15996801" cy="1613602"/>
          </a:xfrm>
          <a:prstGeom prst="rect">
            <a:avLst/>
          </a:prstGeom>
        </p:spPr>
        <p:txBody>
          <a:bodyPr anchor="ctr"/>
          <a:lstStyle>
            <a:lvl1pPr marL="0" indent="609606" algn="l">
              <a:defRPr sz="1800"/>
            </a:lvl1pPr>
            <a:lvl2pPr marL="751358" indent="-154458" algn="l">
              <a:buSzPts val="1800"/>
              <a:buChar char="○"/>
              <a:defRPr sz="1800"/>
            </a:lvl2pPr>
            <a:lvl3pPr marL="1208558" indent="-154458" algn="l">
              <a:buSzPts val="1800"/>
              <a:buChar char="■"/>
              <a:defRPr sz="1800"/>
            </a:lvl3pPr>
            <a:lvl4pPr marL="1665758" indent="-154458" algn="l">
              <a:buSzPts val="1800"/>
              <a:buChar char="●"/>
              <a:defRPr sz="1800"/>
            </a:lvl4pPr>
            <a:lvl5pPr marL="2122958" indent="-154458" algn="l">
              <a:buSzPts val="1800"/>
              <a:buChar char="○"/>
              <a:defRPr sz="1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xx%"/>
          <p:cNvSpPr txBox="1"/>
          <p:nvPr>
            <p:ph type="title" hasCustomPrompt="1"/>
          </p:nvPr>
        </p:nvSpPr>
        <p:spPr>
          <a:xfrm>
            <a:off x="831200" y="2949667"/>
            <a:ext cx="22721601" cy="5236001"/>
          </a:xfrm>
          <a:prstGeom prst="rect">
            <a:avLst/>
          </a:prstGeom>
        </p:spPr>
        <p:txBody>
          <a:bodyPr/>
          <a:lstStyle>
            <a:lvl1pPr>
              <a:defRPr sz="32000"/>
            </a:lvl1pPr>
          </a:lstStyle>
          <a:p>
            <a:pPr/>
            <a:r>
              <a:t>xx%</a:t>
            </a:r>
          </a:p>
        </p:txBody>
      </p:sp>
      <p:sp>
        <p:nvSpPr>
          <p:cNvPr id="83" name="Уровень текста 1…"/>
          <p:cNvSpPr txBox="1"/>
          <p:nvPr>
            <p:ph type="body" sz="half" idx="1"/>
          </p:nvPr>
        </p:nvSpPr>
        <p:spPr>
          <a:xfrm>
            <a:off x="831200" y="8405931"/>
            <a:ext cx="22721601" cy="3468802"/>
          </a:xfrm>
          <a:prstGeom prst="rect">
            <a:avLst/>
          </a:prstGeom>
        </p:spPr>
        <p:txBody>
          <a:bodyPr/>
          <a:lstStyle>
            <a:lvl1pPr marL="1219215" indent="-914411">
              <a:lnSpc>
                <a:spcPct val="115000"/>
              </a:lnSpc>
              <a:buClr>
                <a:srgbClr val="585858"/>
              </a:buClr>
              <a:buSzPts val="1800"/>
              <a:buFont typeface="Arial"/>
              <a:buChar char="●"/>
              <a:defRPr sz="1800"/>
            </a:lvl1pPr>
            <a:lvl2pPr marL="2003649" indent="-411895">
              <a:lnSpc>
                <a:spcPct val="115000"/>
              </a:lnSpc>
              <a:buClr>
                <a:srgbClr val="585858"/>
              </a:buClr>
              <a:buSzPts val="1800"/>
              <a:buFont typeface="Arial"/>
              <a:buChar char="○"/>
              <a:defRPr sz="1800"/>
            </a:lvl2pPr>
            <a:lvl3pPr marL="3222866" indent="-411895">
              <a:lnSpc>
                <a:spcPct val="115000"/>
              </a:lnSpc>
              <a:buClr>
                <a:srgbClr val="585858"/>
              </a:buClr>
              <a:buSzPts val="1800"/>
              <a:buFont typeface="Arial"/>
              <a:buChar char="■"/>
              <a:defRPr sz="1800"/>
            </a:lvl3pPr>
            <a:lvl4pPr marL="4442080" indent="-411895">
              <a:lnSpc>
                <a:spcPct val="115000"/>
              </a:lnSpc>
              <a:buClr>
                <a:srgbClr val="585858"/>
              </a:buClr>
              <a:buSzPts val="1800"/>
              <a:buFont typeface="Arial"/>
              <a:buChar char="●"/>
              <a:defRPr sz="1800"/>
            </a:lvl4pPr>
            <a:lvl5pPr marL="5661295" indent="-411896">
              <a:lnSpc>
                <a:spcPct val="115000"/>
              </a:lnSpc>
              <a:buClr>
                <a:srgbClr val="585858"/>
              </a:buClr>
              <a:buSzPts val="1800"/>
              <a:buFont typeface="Arial"/>
              <a:buChar char="○"/>
              <a:defRPr sz="1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831219" y="1985533"/>
            <a:ext cx="22721604" cy="5473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b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831200" y="7557667"/>
            <a:ext cx="22721601" cy="2113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23493590" y="12677171"/>
            <a:ext cx="562832" cy="565747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 anchor="ctr">
            <a:normAutofit fontScale="100000" lnSpcReduction="0"/>
          </a:bodyPr>
          <a:lstStyle>
            <a:lvl1pPr algn="r">
              <a:defRPr sz="2600"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28600" marR="0" indent="-1143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1pPr>
      <a:lvl2pPr marL="228600" marR="0" indent="1143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2pPr>
      <a:lvl3pPr marL="228600" marR="0" indent="1143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3pPr>
      <a:lvl4pPr marL="228600" marR="0" indent="1143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4pPr>
      <a:lvl5pPr marL="228600" marR="0" indent="1143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5pPr>
      <a:lvl6pPr marL="3060698" marR="0" indent="-634998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7400"/>
        <a:buFontTx/>
        <a:buChar char="■"/>
        <a:tabLst/>
        <a:defRPr b="0" baseline="0" cap="none" i="0" spc="0" strike="noStrike" sz="7400" u="none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6pPr>
      <a:lvl7pPr marL="3517898" marR="0" indent="-634998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7400"/>
        <a:buFontTx/>
        <a:buChar char="●"/>
        <a:tabLst/>
        <a:defRPr b="0" baseline="0" cap="none" i="0" spc="0" strike="noStrike" sz="7400" u="none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7pPr>
      <a:lvl8pPr marL="3975098" marR="0" indent="-634998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7400"/>
        <a:buFontTx/>
        <a:buChar char="○"/>
        <a:tabLst/>
        <a:defRPr b="0" baseline="0" cap="none" i="0" spc="0" strike="noStrike" sz="7400" u="none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8pPr>
      <a:lvl9pPr marL="4432298" marR="0" indent="-634998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ts val="7400"/>
        <a:buFontTx/>
        <a:buChar char="■"/>
        <a:tabLst/>
        <a:defRPr b="0" baseline="0" cap="none" i="0" spc="0" strike="noStrike" sz="7400" u="none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2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2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2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2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2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eg"/><Relationship Id="rId3" Type="http://schemas.openxmlformats.org/officeDocument/2006/relationships/image" Target="../media/image33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34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4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43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3.jpe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5.png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4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54;p13"/>
          <p:cNvSpPr/>
          <p:nvPr/>
        </p:nvSpPr>
        <p:spPr>
          <a:xfrm>
            <a:off x="-5286" y="-18286"/>
            <a:ext cx="24384004" cy="13845594"/>
          </a:xfrm>
          <a:prstGeom prst="rect">
            <a:avLst/>
          </a:prstGeom>
          <a:solidFill>
            <a:srgbClr val="EF3024"/>
          </a:solidFill>
          <a:ln>
            <a:solidFill>
              <a:srgbClr val="585858"/>
            </a:solidFill>
          </a:ln>
        </p:spPr>
        <p:txBody>
          <a:bodyPr lIns="45718" tIns="45718" rIns="45718" bIns="45718" anchor="ctr"/>
          <a:lstStyle/>
          <a:p>
            <a:pPr>
              <a:defRPr sz="9900"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46" name="Google Shape;55;p13" descr="Google Shape;55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" y="88924"/>
            <a:ext cx="24383997" cy="6439824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Google Shape;56;p13"/>
          <p:cNvSpPr txBox="1"/>
          <p:nvPr/>
        </p:nvSpPr>
        <p:spPr>
          <a:xfrm>
            <a:off x="208363" y="5243364"/>
            <a:ext cx="19196002" cy="3192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>
              <a:defRPr b="1" sz="17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Hack&amp;Change</a:t>
            </a:r>
          </a:p>
        </p:txBody>
      </p:sp>
      <p:sp>
        <p:nvSpPr>
          <p:cNvPr id="148" name="Google Shape;57;p13"/>
          <p:cNvSpPr txBox="1"/>
          <p:nvPr/>
        </p:nvSpPr>
        <p:spPr>
          <a:xfrm>
            <a:off x="411301" y="8948594"/>
            <a:ext cx="18790126" cy="2417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>
              <a:defRPr sz="6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Разработка прототипа системы для доната стримерам во время трансляции</a:t>
            </a:r>
          </a:p>
        </p:txBody>
      </p:sp>
      <p:pic>
        <p:nvPicPr>
          <p:cNvPr id="149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57399" y="9674466"/>
            <a:ext cx="3666002" cy="3666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Номер слайда 5"/>
          <p:cNvSpPr txBox="1"/>
          <p:nvPr>
            <p:ph type="sldNum" sz="quarter" idx="2"/>
          </p:nvPr>
        </p:nvSpPr>
        <p:spPr>
          <a:xfrm>
            <a:off x="22981713" y="12158884"/>
            <a:ext cx="35651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0" name="Premium 2.jpg" descr="Premium 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647" y="-15124"/>
            <a:ext cx="24435295" cy="13745975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Прямоугольник"/>
          <p:cNvSpPr/>
          <p:nvPr/>
        </p:nvSpPr>
        <p:spPr>
          <a:xfrm rot="16200000">
            <a:off x="16050231" y="5386647"/>
            <a:ext cx="13720417" cy="2947124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825500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32" name="Номер слайда"/>
          <p:cNvSpPr txBox="1"/>
          <p:nvPr/>
        </p:nvSpPr>
        <p:spPr>
          <a:xfrm>
            <a:off x="22792115" y="12223750"/>
            <a:ext cx="38932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23" tIns="91423" rIns="91423" bIns="91423" anchor="ctr">
            <a:normAutofit fontScale="100000" lnSpcReduction="0"/>
          </a:bodyPr>
          <a:lstStyle>
            <a:lvl1pPr algn="r" defTabSz="713231">
              <a:lnSpc>
                <a:spcPct val="80000"/>
              </a:lnSpc>
              <a:defRPr sz="935">
                <a:solidFill>
                  <a:srgbClr val="585858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10</a:t>
            </a:r>
          </a:p>
        </p:txBody>
      </p:sp>
      <p:pic>
        <p:nvPicPr>
          <p:cNvPr id="233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500" y="3325126"/>
            <a:ext cx="3544955" cy="2606619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Пример заголовка подраздела. Verdana полужирный 44pt. Максимум в две строчки"/>
          <p:cNvSpPr txBox="1"/>
          <p:nvPr>
            <p:ph type="title" idx="4294967295"/>
          </p:nvPr>
        </p:nvSpPr>
        <p:spPr>
          <a:xfrm>
            <a:off x="1073403" y="8104871"/>
            <a:ext cx="10576791" cy="2286002"/>
          </a:xfrm>
          <a:prstGeom prst="rect">
            <a:avLst/>
          </a:prstGeom>
        </p:spPr>
        <p:txBody>
          <a:bodyPr anchor="t"/>
          <a:lstStyle>
            <a:lvl1pPr algn="l" defTabSz="859536">
              <a:defRPr b="1" sz="6768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Проанализировали рынок</a:t>
            </a:r>
          </a:p>
        </p:txBody>
      </p:sp>
      <p:sp>
        <p:nvSpPr>
          <p:cNvPr id="235" name="TextBox 2"/>
          <p:cNvSpPr txBox="1"/>
          <p:nvPr/>
        </p:nvSpPr>
        <p:spPr>
          <a:xfrm>
            <a:off x="700474" y="12598393"/>
            <a:ext cx="12406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236" name="Рисунок 5" descr="Рисунок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Google Shape;59;p13" descr="Google Shape;59;p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Номер слайда 5"/>
          <p:cNvSpPr txBox="1"/>
          <p:nvPr>
            <p:ph type="sldNum" sz="quarter" idx="2"/>
          </p:nvPr>
        </p:nvSpPr>
        <p:spPr>
          <a:xfrm>
            <a:off x="22981713" y="12158884"/>
            <a:ext cx="35651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0" name="Google Shape;54;p13"/>
          <p:cNvSpPr/>
          <p:nvPr/>
        </p:nvSpPr>
        <p:spPr>
          <a:xfrm>
            <a:off x="-26069" y="-39068"/>
            <a:ext cx="24384004" cy="13716002"/>
          </a:xfrm>
          <a:prstGeom prst="rect">
            <a:avLst/>
          </a:prstGeom>
          <a:solidFill>
            <a:srgbClr val="EF3024"/>
          </a:solidFill>
          <a:ln>
            <a:solidFill>
              <a:srgbClr val="585858"/>
            </a:solidFill>
          </a:ln>
        </p:spPr>
        <p:txBody>
          <a:bodyPr lIns="45718" tIns="45718" rIns="45718" bIns="45718" anchor="ctr"/>
          <a:lstStyle/>
          <a:p>
            <a:pPr>
              <a:defRPr sz="9900"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41" name="kvisual_invest_v5.png" descr="kvisual_invest_v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6857" y="1496426"/>
            <a:ext cx="20137564" cy="12322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8293" y="8314549"/>
            <a:ext cx="4361399" cy="2603502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TextBox 9"/>
          <p:cNvSpPr txBox="1"/>
          <p:nvPr/>
        </p:nvSpPr>
        <p:spPr>
          <a:xfrm>
            <a:off x="700474" y="12598393"/>
            <a:ext cx="12406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244" name="Рисунок 10" descr="Рисунок 10"/>
          <p:cNvPicPr>
            <a:picLocks noChangeAspect="1"/>
          </p:cNvPicPr>
          <p:nvPr/>
        </p:nvPicPr>
        <p:blipFill>
          <a:blip r:embed="rId4">
            <a:extLst/>
          </a:blip>
          <a:srcRect l="0" t="1718" r="0" b="0"/>
          <a:stretch>
            <a:fillRect/>
          </a:stretch>
        </p:blipFill>
        <p:spPr>
          <a:xfrm>
            <a:off x="18626661" y="727363"/>
            <a:ext cx="5012269" cy="1006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Google Shape;59;p13" descr="Google Shape;59;p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Пример заголовка подраздела. Verdana полужирный 44pt. Максимум в две строчки"/>
          <p:cNvSpPr txBox="1"/>
          <p:nvPr/>
        </p:nvSpPr>
        <p:spPr>
          <a:xfrm>
            <a:off x="1320801" y="2619487"/>
            <a:ext cx="10576791" cy="2392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b="1" sz="7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Продумали концепцию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image10.png" descr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74728" y="2867891"/>
            <a:ext cx="14580286" cy="1084811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Мелкий текст с поянением"/>
          <p:cNvSpPr txBox="1"/>
          <p:nvPr/>
        </p:nvSpPr>
        <p:spPr>
          <a:xfrm>
            <a:off x="1206500" y="12192000"/>
            <a:ext cx="41708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17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250" name="Рисунок 3" descr="Рисунок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Google Shape;59;p13" descr="Google Shape;59;p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79400" dist="50800" dir="0">
              <a:srgbClr val="000000">
                <a:alpha val="73000"/>
              </a:srgbClr>
            </a:outerShdw>
          </a:effectLst>
        </p:spPr>
      </p:pic>
      <p:pic>
        <p:nvPicPr>
          <p:cNvPr id="252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6500" y="2336032"/>
            <a:ext cx="4315427" cy="2603502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Пример заголовка подраздела. Verdana полужирный 44pt. Максимум в две строчки"/>
          <p:cNvSpPr txBox="1"/>
          <p:nvPr/>
        </p:nvSpPr>
        <p:spPr>
          <a:xfrm>
            <a:off x="1206500" y="9093965"/>
            <a:ext cx="10576791" cy="128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b="1" sz="7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Реализовали</a:t>
            </a:r>
          </a:p>
        </p:txBody>
      </p:sp>
      <p:pic>
        <p:nvPicPr>
          <p:cNvPr id="254" name="image9.png" descr="image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43028" y="1859456"/>
            <a:ext cx="5300136" cy="48984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270" y="1940935"/>
            <a:ext cx="20571894" cy="11705739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The most phygital…"/>
          <p:cNvSpPr txBox="1"/>
          <p:nvPr/>
        </p:nvSpPr>
        <p:spPr>
          <a:xfrm>
            <a:off x="272271" y="583570"/>
            <a:ext cx="16224593" cy="1660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ts val="12400"/>
              </a:lnSpc>
              <a:defRPr b="1" spc="-336" sz="1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Анализ рынка</a:t>
            </a:r>
          </a:p>
        </p:txBody>
      </p:sp>
      <p:pic>
        <p:nvPicPr>
          <p:cNvPr id="258" name="Рисунок 4" descr="Рисунок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Google Shape;59;p13" descr="Google Shape;59;p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79400" dist="50800" dir="0">
              <a:srgbClr val="000000">
                <a:alpha val="73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270" y="1940935"/>
            <a:ext cx="20571894" cy="11705739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The most phygital…"/>
          <p:cNvSpPr txBox="1"/>
          <p:nvPr/>
        </p:nvSpPr>
        <p:spPr>
          <a:xfrm>
            <a:off x="272271" y="583570"/>
            <a:ext cx="16224593" cy="1660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ts val="12400"/>
              </a:lnSpc>
              <a:defRPr b="1" spc="-336" sz="1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Анализ рынка</a:t>
            </a:r>
          </a:p>
        </p:txBody>
      </p:sp>
      <p:pic>
        <p:nvPicPr>
          <p:cNvPr id="263" name="Рисунок 4" descr="Рисунок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Google Shape;59;p13" descr="Google Shape;59;p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79400" dist="50800" dir="0">
              <a:srgbClr val="000000">
                <a:alpha val="73000"/>
              </a:srgbClr>
            </a:outerShdw>
          </a:effectLst>
        </p:spPr>
      </p:pic>
      <p:pic>
        <p:nvPicPr>
          <p:cNvPr id="265" name="Линия Линия" descr="Линия Лини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157077">
            <a:off x="1498703" y="5635659"/>
            <a:ext cx="1986484" cy="4309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0" dir="5400000">
              <a:srgbClr val="000000"/>
            </a:outerShdw>
          </a:effectLst>
        </p:spPr>
      </p:pic>
      <p:pic>
        <p:nvPicPr>
          <p:cNvPr id="266" name="Линия Линия" descr="Линия Лини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8157075">
            <a:off x="4882605" y="6300678"/>
            <a:ext cx="1986482" cy="43099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0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Рисунок 9" descr="Рисунок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270" y="1940935"/>
            <a:ext cx="20571894" cy="11705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Линия Линия" descr="Линия Лини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157077">
            <a:off x="1498703" y="5635659"/>
            <a:ext cx="1986484" cy="4309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0" dir="5400000">
              <a:srgbClr val="000000"/>
            </a:outerShdw>
          </a:effectLst>
        </p:spPr>
      </p:pic>
      <p:pic>
        <p:nvPicPr>
          <p:cNvPr id="270" name="Линия Линия" descr="Линия Лини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157075">
            <a:off x="4882605" y="6300678"/>
            <a:ext cx="1986482" cy="43099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0" dir="5400000">
              <a:srgbClr val="000000"/>
            </a:outerShdw>
          </a:effectLst>
        </p:spPr>
      </p:pic>
      <p:sp>
        <p:nvSpPr>
          <p:cNvPr id="271" name="The most phygital…"/>
          <p:cNvSpPr txBox="1"/>
          <p:nvPr/>
        </p:nvSpPr>
        <p:spPr>
          <a:xfrm>
            <a:off x="272271" y="583570"/>
            <a:ext cx="16224593" cy="1660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ts val="12400"/>
              </a:lnSpc>
              <a:defRPr b="1" spc="-336" sz="1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Анализ рынка</a:t>
            </a:r>
          </a:p>
        </p:txBody>
      </p:sp>
      <p:pic>
        <p:nvPicPr>
          <p:cNvPr id="272" name="Рисунок 4" descr="Рисунок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Google Shape;59;p13" descr="Google Shape;59;p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79400" dist="50800" dir="0">
              <a:srgbClr val="000000">
                <a:alpha val="73000"/>
              </a:srgbClr>
            </a:outerShdw>
          </a:effectLst>
        </p:spPr>
      </p:pic>
      <p:pic>
        <p:nvPicPr>
          <p:cNvPr id="274" name="Линия Линия" descr="Линия Лини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3883473">
            <a:off x="7612506" y="8116116"/>
            <a:ext cx="1860685" cy="43099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0" dir="5400000">
              <a:srgbClr val="000000"/>
            </a:outerShdw>
          </a:effectLst>
        </p:spPr>
      </p:pic>
      <p:pic>
        <p:nvPicPr>
          <p:cNvPr id="275" name="Линия Линия" descr="Линия Лини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157075">
            <a:off x="6547360" y="11115599"/>
            <a:ext cx="1986482" cy="4309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0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Рисунок 11" descr="Рисунок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270" y="1940935"/>
            <a:ext cx="20571894" cy="11705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Линия Линия" descr="Линия Лини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157077">
            <a:off x="1498703" y="5635659"/>
            <a:ext cx="1986484" cy="4309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0" dir="5400000">
              <a:srgbClr val="000000"/>
            </a:outerShdw>
          </a:effectLst>
        </p:spPr>
      </p:pic>
      <p:pic>
        <p:nvPicPr>
          <p:cNvPr id="279" name="Линия Линия" descr="Линия Лини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157075">
            <a:off x="4882605" y="6300678"/>
            <a:ext cx="1986482" cy="43099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0" dir="5400000">
              <a:srgbClr val="000000"/>
            </a:outerShdw>
          </a:effectLst>
        </p:spPr>
      </p:pic>
      <p:pic>
        <p:nvPicPr>
          <p:cNvPr id="280" name="Линия Линия" descr="Линия Лини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3883473">
            <a:off x="7612506" y="8116116"/>
            <a:ext cx="1860685" cy="43099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0" dir="5400000">
              <a:srgbClr val="000000"/>
            </a:outerShdw>
          </a:effectLst>
        </p:spPr>
      </p:pic>
      <p:pic>
        <p:nvPicPr>
          <p:cNvPr id="281" name="Линия Линия" descr="Линия Лини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157075">
            <a:off x="6547360" y="11115599"/>
            <a:ext cx="1986482" cy="4309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0" dir="5400000">
              <a:srgbClr val="000000"/>
            </a:outerShdw>
          </a:effectLst>
        </p:spPr>
      </p:pic>
      <p:sp>
        <p:nvSpPr>
          <p:cNvPr id="282" name="The most phygital…"/>
          <p:cNvSpPr txBox="1"/>
          <p:nvPr/>
        </p:nvSpPr>
        <p:spPr>
          <a:xfrm>
            <a:off x="272271" y="583570"/>
            <a:ext cx="16224593" cy="1660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ts val="12400"/>
              </a:lnSpc>
              <a:defRPr b="1" spc="-336" sz="1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Анализ рынка</a:t>
            </a:r>
          </a:p>
        </p:txBody>
      </p:sp>
      <p:pic>
        <p:nvPicPr>
          <p:cNvPr id="283" name="Рисунок 4" descr="Рисунок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Google Shape;59;p13" descr="Google Shape;59;p1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79400" dist="50800" dir="0">
              <a:srgbClr val="000000">
                <a:alpha val="73000"/>
              </a:srgbClr>
            </a:outerShdw>
          </a:effectLst>
        </p:spPr>
      </p:pic>
      <p:pic>
        <p:nvPicPr>
          <p:cNvPr id="285" name="Линия Линия" descr="Линия Лини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8032208">
            <a:off x="19310833" y="8170857"/>
            <a:ext cx="2326728" cy="4309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0" dir="5400000">
              <a:srgbClr val="000000"/>
            </a:outerShdw>
          </a:effectLst>
        </p:spPr>
      </p:pic>
      <p:pic>
        <p:nvPicPr>
          <p:cNvPr id="286" name="Линия Линия" descr="Линия Линия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4028576">
            <a:off x="18507498" y="11171490"/>
            <a:ext cx="2010210" cy="4309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0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he most phygital…"/>
          <p:cNvSpPr txBox="1"/>
          <p:nvPr/>
        </p:nvSpPr>
        <p:spPr>
          <a:xfrm>
            <a:off x="272271" y="583570"/>
            <a:ext cx="16224593" cy="1660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ts val="12400"/>
              </a:lnSpc>
              <a:defRPr b="1" spc="-336" sz="1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Анализ рынка</a:t>
            </a:r>
          </a:p>
        </p:txBody>
      </p:sp>
      <p:pic>
        <p:nvPicPr>
          <p:cNvPr id="289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79400" dist="50800" dir="0">
              <a:srgbClr val="000000">
                <a:alpha val="73000"/>
              </a:srgbClr>
            </a:outerShdw>
          </a:effectLst>
        </p:spPr>
      </p:pic>
      <p:pic>
        <p:nvPicPr>
          <p:cNvPr id="291" name="Снимок экрана 2022-11-13 в 07.43.20.png" descr="Снимок экрана 2022-11-13 в 07.43.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2448" y="2318575"/>
            <a:ext cx="11212960" cy="11327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he most phygital…"/>
          <p:cNvSpPr txBox="1"/>
          <p:nvPr/>
        </p:nvSpPr>
        <p:spPr>
          <a:xfrm>
            <a:off x="272271" y="583570"/>
            <a:ext cx="16224593" cy="1660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ts val="12400"/>
              </a:lnSpc>
              <a:defRPr b="1" spc="-336" sz="1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Анализ рынка</a:t>
            </a:r>
          </a:p>
        </p:txBody>
      </p:sp>
      <p:pic>
        <p:nvPicPr>
          <p:cNvPr id="294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79400" dist="50800" dir="0">
              <a:srgbClr val="000000">
                <a:alpha val="73000"/>
              </a:srgbClr>
            </a:outerShdw>
          </a:effectLst>
        </p:spPr>
      </p:pic>
      <p:pic>
        <p:nvPicPr>
          <p:cNvPr id="296" name="Снимок экрана 2022-11-13 в 07.43.20.png" descr="Снимок экрана 2022-11-13 в 07.43.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2448" y="2318575"/>
            <a:ext cx="11212960" cy="113270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Линия Линия" descr="Линия Лини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9961702">
            <a:off x="6713539" y="4328012"/>
            <a:ext cx="2513858" cy="43099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0" dir="5400000">
              <a:srgbClr val="000000"/>
            </a:outerShdw>
          </a:effectLst>
        </p:spPr>
      </p:pic>
      <p:pic>
        <p:nvPicPr>
          <p:cNvPr id="298" name="Линия Линия" descr="Линия Лини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8902534">
            <a:off x="9084081" y="6825581"/>
            <a:ext cx="2280184" cy="4309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0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he most phygital…"/>
          <p:cNvSpPr txBox="1"/>
          <p:nvPr/>
        </p:nvSpPr>
        <p:spPr>
          <a:xfrm>
            <a:off x="272271" y="583570"/>
            <a:ext cx="16224593" cy="1660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ts val="12400"/>
              </a:lnSpc>
              <a:defRPr b="1" spc="-336" sz="1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Анализ рынка</a:t>
            </a:r>
          </a:p>
        </p:txBody>
      </p:sp>
      <p:pic>
        <p:nvPicPr>
          <p:cNvPr id="301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79400" dist="50800" dir="0">
              <a:srgbClr val="000000">
                <a:alpha val="73000"/>
              </a:srgbClr>
            </a:outerShdw>
          </a:effectLst>
        </p:spPr>
      </p:pic>
      <p:pic>
        <p:nvPicPr>
          <p:cNvPr id="303" name="Снимок экрана 2022-11-13 в 07.47.23.png" descr="Снимок экрана 2022-11-13 в 07.47.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77102" y="1963834"/>
            <a:ext cx="12166525" cy="12148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54;p13"/>
          <p:cNvSpPr/>
          <p:nvPr/>
        </p:nvSpPr>
        <p:spPr>
          <a:xfrm>
            <a:off x="-5286" y="-10204"/>
            <a:ext cx="24384004" cy="13716002"/>
          </a:xfrm>
          <a:prstGeom prst="rect">
            <a:avLst/>
          </a:prstGeom>
          <a:solidFill>
            <a:srgbClr val="EF3024"/>
          </a:solidFill>
          <a:ln>
            <a:solidFill>
              <a:srgbClr val="585858"/>
            </a:solidFill>
          </a:ln>
        </p:spPr>
        <p:txBody>
          <a:bodyPr lIns="45718" tIns="45718" rIns="45718" bIns="45718" anchor="ctr"/>
          <a:lstStyle/>
          <a:p>
            <a:pPr>
              <a:defRPr sz="9900"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2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1718" r="0" b="0"/>
          <a:stretch>
            <a:fillRect/>
          </a:stretch>
        </p:blipFill>
        <p:spPr>
          <a:xfrm>
            <a:off x="18626661" y="727363"/>
            <a:ext cx="5012269" cy="1006338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TextBox 5"/>
          <p:cNvSpPr txBox="1"/>
          <p:nvPr/>
        </p:nvSpPr>
        <p:spPr>
          <a:xfrm>
            <a:off x="700474" y="12598393"/>
            <a:ext cx="12406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154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40863" y="2471267"/>
            <a:ext cx="15113551" cy="11244869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TextBox 11"/>
          <p:cNvSpPr txBox="1"/>
          <p:nvPr/>
        </p:nvSpPr>
        <p:spPr>
          <a:xfrm>
            <a:off x="1346238" y="4463661"/>
            <a:ext cx="9234320" cy="7381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19000"/>
              </a:lnSpc>
              <a:defRPr b="1" spc="-800" sz="20000">
                <a:latin typeface="Verdana"/>
                <a:ea typeface="Verdana"/>
                <a:cs typeface="Verdana"/>
                <a:sym typeface="Verdana"/>
              </a:defRPr>
            </a:pPr>
            <a:r>
              <a:t>Кому</a:t>
            </a:r>
            <a:r>
              <a:t> </a:t>
            </a:r>
            <a:r>
              <a:t>это надо?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he most phygital…"/>
          <p:cNvSpPr txBox="1"/>
          <p:nvPr/>
        </p:nvSpPr>
        <p:spPr>
          <a:xfrm>
            <a:off x="272271" y="583570"/>
            <a:ext cx="16224593" cy="1660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ts val="12400"/>
              </a:lnSpc>
              <a:defRPr b="1" spc="-336" sz="1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Анализ рынка</a:t>
            </a:r>
          </a:p>
        </p:txBody>
      </p:sp>
      <p:pic>
        <p:nvPicPr>
          <p:cNvPr id="306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79400" dist="50800" dir="0">
              <a:srgbClr val="000000">
                <a:alpha val="73000"/>
              </a:srgbClr>
            </a:outerShdw>
          </a:effectLst>
        </p:spPr>
      </p:pic>
      <p:pic>
        <p:nvPicPr>
          <p:cNvPr id="308" name="Снимок экрана 2022-11-13 в 07.47.23.png" descr="Снимок экрана 2022-11-13 в 07.47.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77102" y="1963834"/>
            <a:ext cx="12166525" cy="12148502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OBS Studio = 58,3%"/>
          <p:cNvSpPr txBox="1"/>
          <p:nvPr/>
        </p:nvSpPr>
        <p:spPr>
          <a:xfrm>
            <a:off x="600505" y="3069838"/>
            <a:ext cx="5946264" cy="8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5000">
                <a:solidFill>
                  <a:srgbClr val="FF2600"/>
                </a:solidFill>
              </a:defRPr>
            </a:lvl1pPr>
          </a:lstStyle>
          <a:p>
            <a:pPr/>
            <a:r>
              <a:t>OBS Studio = 58,3%</a:t>
            </a:r>
          </a:p>
        </p:txBody>
      </p:sp>
      <p:sp>
        <p:nvSpPr>
          <p:cNvPr id="310" name="StreamLabs = 35,2%"/>
          <p:cNvSpPr txBox="1"/>
          <p:nvPr/>
        </p:nvSpPr>
        <p:spPr>
          <a:xfrm>
            <a:off x="547641" y="4703282"/>
            <a:ext cx="6051993" cy="8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5000">
                <a:solidFill>
                  <a:srgbClr val="FF2600"/>
                </a:solidFill>
              </a:defRPr>
            </a:lvl1pPr>
          </a:lstStyle>
          <a:p>
            <a:pPr/>
            <a:r>
              <a:t>StreamLabs = 35,2%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he most phygital…"/>
          <p:cNvSpPr txBox="1"/>
          <p:nvPr/>
        </p:nvSpPr>
        <p:spPr>
          <a:xfrm>
            <a:off x="272271" y="583570"/>
            <a:ext cx="16224593" cy="1660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ts val="12400"/>
              </a:lnSpc>
              <a:defRPr b="1" spc="-336" sz="1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Анализ рынка</a:t>
            </a:r>
          </a:p>
        </p:txBody>
      </p:sp>
      <p:pic>
        <p:nvPicPr>
          <p:cNvPr id="313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79400" dist="50800" dir="0">
              <a:srgbClr val="000000">
                <a:alpha val="73000"/>
              </a:srgbClr>
            </a:outerShdw>
          </a:effectLst>
        </p:spPr>
      </p:pic>
      <p:pic>
        <p:nvPicPr>
          <p:cNvPr id="315" name="Снимок экрана 2022-11-13 в 07.47.23.png" descr="Снимок экрана 2022-11-13 в 07.47.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77102" y="1963834"/>
            <a:ext cx="12166525" cy="12148502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OBS Studio = 58,3%"/>
          <p:cNvSpPr txBox="1"/>
          <p:nvPr/>
        </p:nvSpPr>
        <p:spPr>
          <a:xfrm>
            <a:off x="600505" y="3069838"/>
            <a:ext cx="5946264" cy="8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5000">
                <a:solidFill>
                  <a:srgbClr val="FF2600"/>
                </a:solidFill>
              </a:defRPr>
            </a:lvl1pPr>
          </a:lstStyle>
          <a:p>
            <a:pPr/>
            <a:r>
              <a:t>OBS Studio = 58,3%</a:t>
            </a:r>
          </a:p>
        </p:txBody>
      </p:sp>
      <p:sp>
        <p:nvSpPr>
          <p:cNvPr id="317" name="StreamLabs = 35,2%"/>
          <p:cNvSpPr txBox="1"/>
          <p:nvPr/>
        </p:nvSpPr>
        <p:spPr>
          <a:xfrm>
            <a:off x="547641" y="4703282"/>
            <a:ext cx="6051993" cy="8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5000">
                <a:solidFill>
                  <a:srgbClr val="FF2600"/>
                </a:solidFill>
              </a:defRPr>
            </a:lvl1pPr>
          </a:lstStyle>
          <a:p>
            <a:pPr/>
            <a:r>
              <a:t>StreamLabs = 35,2%</a:t>
            </a:r>
          </a:p>
        </p:txBody>
      </p:sp>
      <p:sp>
        <p:nvSpPr>
          <p:cNvPr id="318" name="-"/>
          <p:cNvSpPr txBox="1"/>
          <p:nvPr/>
        </p:nvSpPr>
        <p:spPr>
          <a:xfrm>
            <a:off x="2751442" y="4703282"/>
            <a:ext cx="949979" cy="2929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0">
                <a:solidFill>
                  <a:srgbClr val="FF2600"/>
                </a:solidFill>
              </a:defRPr>
            </a:lvl1pPr>
          </a:lstStyle>
          <a:p>
            <a:pPr/>
            <a:r>
              <a:t>-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he most phygital…"/>
          <p:cNvSpPr txBox="1"/>
          <p:nvPr/>
        </p:nvSpPr>
        <p:spPr>
          <a:xfrm>
            <a:off x="272271" y="583570"/>
            <a:ext cx="16224593" cy="1660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ts val="12400"/>
              </a:lnSpc>
              <a:defRPr b="1" spc="-336" sz="1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Анализ рынка</a:t>
            </a:r>
          </a:p>
        </p:txBody>
      </p:sp>
      <p:pic>
        <p:nvPicPr>
          <p:cNvPr id="321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79400" dist="50800" dir="0">
              <a:srgbClr val="000000">
                <a:alpha val="73000"/>
              </a:srgbClr>
            </a:outerShdw>
          </a:effectLst>
        </p:spPr>
      </p:pic>
      <p:pic>
        <p:nvPicPr>
          <p:cNvPr id="323" name="Снимок экрана 2022-11-13 в 07.47.23.png" descr="Снимок экрана 2022-11-13 в 07.47.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77102" y="1963834"/>
            <a:ext cx="12166525" cy="12148502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OBS Studio = 58,3%"/>
          <p:cNvSpPr txBox="1"/>
          <p:nvPr/>
        </p:nvSpPr>
        <p:spPr>
          <a:xfrm>
            <a:off x="600505" y="3069838"/>
            <a:ext cx="5946264" cy="8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5000">
                <a:solidFill>
                  <a:srgbClr val="FF2600"/>
                </a:solidFill>
              </a:defRPr>
            </a:lvl1pPr>
          </a:lstStyle>
          <a:p>
            <a:pPr/>
            <a:r>
              <a:t>OBS Studio = 58,3%</a:t>
            </a:r>
          </a:p>
        </p:txBody>
      </p:sp>
      <p:sp>
        <p:nvSpPr>
          <p:cNvPr id="325" name="StreamLabs = 35,2%"/>
          <p:cNvSpPr txBox="1"/>
          <p:nvPr/>
        </p:nvSpPr>
        <p:spPr>
          <a:xfrm>
            <a:off x="547641" y="4703282"/>
            <a:ext cx="6051993" cy="8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5000">
                <a:solidFill>
                  <a:srgbClr val="FF2600"/>
                </a:solidFill>
              </a:defRPr>
            </a:lvl1pPr>
          </a:lstStyle>
          <a:p>
            <a:pPr/>
            <a:r>
              <a:t>StreamLabs = 35,2%</a:t>
            </a:r>
          </a:p>
        </p:txBody>
      </p:sp>
      <p:sp>
        <p:nvSpPr>
          <p:cNvPr id="326" name="-"/>
          <p:cNvSpPr txBox="1"/>
          <p:nvPr/>
        </p:nvSpPr>
        <p:spPr>
          <a:xfrm>
            <a:off x="2751442" y="4703282"/>
            <a:ext cx="949979" cy="2929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0">
                <a:solidFill>
                  <a:srgbClr val="FF2600"/>
                </a:solidFill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327" name="23,1%"/>
          <p:cNvSpPr txBox="1"/>
          <p:nvPr/>
        </p:nvSpPr>
        <p:spPr>
          <a:xfrm>
            <a:off x="1373852" y="7000235"/>
            <a:ext cx="3705160" cy="151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0">
                <a:solidFill>
                  <a:srgbClr val="FF2600"/>
                </a:solidFill>
              </a:defRPr>
            </a:lvl1pPr>
          </a:lstStyle>
          <a:p>
            <a:pPr/>
            <a:r>
              <a:t>23,1%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he most phygital…"/>
          <p:cNvSpPr txBox="1"/>
          <p:nvPr/>
        </p:nvSpPr>
        <p:spPr>
          <a:xfrm>
            <a:off x="272271" y="583570"/>
            <a:ext cx="16224593" cy="1660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ts val="12400"/>
              </a:lnSpc>
              <a:defRPr b="1" spc="-336" sz="1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Анализ рынка</a:t>
            </a:r>
          </a:p>
        </p:txBody>
      </p:sp>
      <p:pic>
        <p:nvPicPr>
          <p:cNvPr id="330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79400" dist="50800" dir="0">
              <a:srgbClr val="000000">
                <a:alpha val="73000"/>
              </a:srgbClr>
            </a:outerShdw>
          </a:effectLst>
        </p:spPr>
      </p:pic>
      <p:pic>
        <p:nvPicPr>
          <p:cNvPr id="332" name="Снимок экрана 2022-11-13 в 07.47.23.png" descr="Снимок экрана 2022-11-13 в 07.47.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77102" y="1976534"/>
            <a:ext cx="12166525" cy="12148502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OBS Studio = 58,3%"/>
          <p:cNvSpPr txBox="1"/>
          <p:nvPr/>
        </p:nvSpPr>
        <p:spPr>
          <a:xfrm>
            <a:off x="600505" y="3069838"/>
            <a:ext cx="5946264" cy="8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5000">
                <a:solidFill>
                  <a:srgbClr val="FF2600"/>
                </a:solidFill>
              </a:defRPr>
            </a:lvl1pPr>
          </a:lstStyle>
          <a:p>
            <a:pPr/>
            <a:r>
              <a:t>OBS Studio = 58,3%</a:t>
            </a:r>
          </a:p>
        </p:txBody>
      </p:sp>
      <p:sp>
        <p:nvSpPr>
          <p:cNvPr id="334" name="StreamLabs = 35,2%"/>
          <p:cNvSpPr txBox="1"/>
          <p:nvPr/>
        </p:nvSpPr>
        <p:spPr>
          <a:xfrm>
            <a:off x="547641" y="4703282"/>
            <a:ext cx="6051993" cy="8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5000">
                <a:solidFill>
                  <a:srgbClr val="FF2600"/>
                </a:solidFill>
              </a:defRPr>
            </a:lvl1pPr>
          </a:lstStyle>
          <a:p>
            <a:pPr/>
            <a:r>
              <a:t>StreamLabs = 35,2%</a:t>
            </a:r>
          </a:p>
        </p:txBody>
      </p:sp>
      <p:sp>
        <p:nvSpPr>
          <p:cNvPr id="335" name="-"/>
          <p:cNvSpPr txBox="1"/>
          <p:nvPr/>
        </p:nvSpPr>
        <p:spPr>
          <a:xfrm>
            <a:off x="2751442" y="4703282"/>
            <a:ext cx="949979" cy="2929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0">
                <a:solidFill>
                  <a:srgbClr val="FF2600"/>
                </a:solidFill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336" name="23,1%"/>
          <p:cNvSpPr txBox="1"/>
          <p:nvPr/>
        </p:nvSpPr>
        <p:spPr>
          <a:xfrm>
            <a:off x="1373852" y="7000235"/>
            <a:ext cx="3705160" cy="151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0">
                <a:solidFill>
                  <a:srgbClr val="FF2600"/>
                </a:solidFill>
              </a:defRPr>
            </a:lvl1pPr>
          </a:lstStyle>
          <a:p>
            <a:pPr/>
            <a:r>
              <a:t>23,1%</a:t>
            </a:r>
          </a:p>
        </p:txBody>
      </p:sp>
      <p:sp>
        <p:nvSpPr>
          <p:cNvPr id="337" name="Вот она -  главная метрика"/>
          <p:cNvSpPr txBox="1"/>
          <p:nvPr/>
        </p:nvSpPr>
        <p:spPr>
          <a:xfrm>
            <a:off x="87692" y="10945331"/>
            <a:ext cx="6277483" cy="1543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5000">
                <a:solidFill>
                  <a:srgbClr val="FF2600"/>
                </a:solidFill>
              </a:defRPr>
            </a:pPr>
            <a:r>
              <a:t>Вот она - </a:t>
            </a:r>
            <a:br/>
            <a:r>
              <a:t>главная метрика</a:t>
            </a:r>
          </a:p>
        </p:txBody>
      </p:sp>
      <p:pic>
        <p:nvPicPr>
          <p:cNvPr id="338" name="Линия Линия" descr="Линия Лини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250496">
            <a:off x="-130860" y="9512265"/>
            <a:ext cx="2316448" cy="43099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0" dir="5400000">
              <a:srgbClr val="000000"/>
            </a:outerShdw>
          </a:effectLst>
        </p:spPr>
      </p:pic>
      <p:pic>
        <p:nvPicPr>
          <p:cNvPr id="339" name="Линия Линия" descr="Линия Лини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3803872">
            <a:off x="4829021" y="9362963"/>
            <a:ext cx="2110715" cy="4309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0" dir="5400000">
              <a:srgbClr val="000000"/>
            </a:outerShdw>
          </a:effectLst>
        </p:spPr>
      </p:pic>
      <p:pic>
        <p:nvPicPr>
          <p:cNvPr id="340" name="Линия Линия" descr="Линия Лини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250496">
            <a:off x="754438" y="9757750"/>
            <a:ext cx="2316447" cy="43099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0" dir="5400000">
              <a:srgbClr val="000000"/>
            </a:outerShdw>
          </a:effectLst>
        </p:spPr>
      </p:pic>
      <p:pic>
        <p:nvPicPr>
          <p:cNvPr id="341" name="Линия Линия" descr="Линия Лини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3803872">
            <a:off x="3765217" y="9655885"/>
            <a:ext cx="2110716" cy="43099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0" dir="5400000">
              <a:srgbClr val="000000"/>
            </a:outerShdw>
          </a:effectLst>
        </p:spPr>
      </p:pic>
      <p:pic>
        <p:nvPicPr>
          <p:cNvPr id="342" name="Линия Линия" descr="Линия Лини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2438835" y="9750786"/>
            <a:ext cx="1830913" cy="4309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0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he most phygital…"/>
          <p:cNvSpPr txBox="1"/>
          <p:nvPr/>
        </p:nvSpPr>
        <p:spPr>
          <a:xfrm>
            <a:off x="1913081" y="4733032"/>
            <a:ext cx="15413495" cy="7604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9600"/>
              </a:lnSpc>
              <a:defRPr b="1" spc="-300" sz="20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Выводы из графиков</a:t>
            </a:r>
          </a:p>
        </p:txBody>
      </p:sp>
      <p:sp>
        <p:nvSpPr>
          <p:cNvPr id="345" name="Мелкий текст с поянением"/>
          <p:cNvSpPr txBox="1"/>
          <p:nvPr/>
        </p:nvSpPr>
        <p:spPr>
          <a:xfrm>
            <a:off x="1206500" y="12192000"/>
            <a:ext cx="41708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17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346" name="Рисунок 3" descr="Рисунок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79400" dist="50800" dir="0">
              <a:srgbClr val="000000">
                <a:alpha val="73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Мелкий текст с поянением"/>
          <p:cNvSpPr txBox="1"/>
          <p:nvPr/>
        </p:nvSpPr>
        <p:spPr>
          <a:xfrm>
            <a:off x="1206500" y="12192000"/>
            <a:ext cx="41708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17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350" name="Рисунок 3" descr="Рисунок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79400" dist="50800" dir="0">
              <a:srgbClr val="000000">
                <a:alpha val="73000"/>
              </a:srgbClr>
            </a:outerShdw>
          </a:effectLst>
        </p:spPr>
      </p:pic>
      <p:sp>
        <p:nvSpPr>
          <p:cNvPr id="352" name="The most phygital…"/>
          <p:cNvSpPr txBox="1"/>
          <p:nvPr/>
        </p:nvSpPr>
        <p:spPr>
          <a:xfrm>
            <a:off x="1206499" y="2559748"/>
            <a:ext cx="16510005" cy="110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8000"/>
              </a:lnSpc>
              <a:defRPr b="1" spc="72" sz="7200">
                <a:latin typeface="Verdana"/>
                <a:ea typeface="Verdana"/>
                <a:cs typeface="Verdana"/>
                <a:sym typeface="Verdana"/>
              </a:defRPr>
            </a:pPr>
            <a:r>
              <a:t>StreamLabs - Т</a:t>
            </a:r>
            <a:r>
              <a:t>ОП</a:t>
            </a:r>
            <a:r>
              <a:t> ???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Мелкий текст с поянением"/>
          <p:cNvSpPr txBox="1"/>
          <p:nvPr/>
        </p:nvSpPr>
        <p:spPr>
          <a:xfrm>
            <a:off x="1206500" y="12192000"/>
            <a:ext cx="41708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17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355" name="Рисунок 3" descr="Рисунок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79400" dist="50800" dir="0">
              <a:srgbClr val="000000">
                <a:alpha val="73000"/>
              </a:srgbClr>
            </a:outerShdw>
          </a:effectLst>
        </p:spPr>
      </p:pic>
      <p:sp>
        <p:nvSpPr>
          <p:cNvPr id="357" name="The most phygital…"/>
          <p:cNvSpPr txBox="1"/>
          <p:nvPr/>
        </p:nvSpPr>
        <p:spPr>
          <a:xfrm>
            <a:off x="14526490" y="4897168"/>
            <a:ext cx="7359198" cy="14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8000"/>
              </a:lnSpc>
              <a:defRPr b="1" spc="72" sz="20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ДА.</a:t>
            </a:r>
          </a:p>
        </p:txBody>
      </p:sp>
      <p:sp>
        <p:nvSpPr>
          <p:cNvPr id="358" name="The most phygital…"/>
          <p:cNvSpPr txBox="1"/>
          <p:nvPr/>
        </p:nvSpPr>
        <p:spPr>
          <a:xfrm>
            <a:off x="1206499" y="2559748"/>
            <a:ext cx="16510005" cy="110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8000"/>
              </a:lnSpc>
              <a:defRPr b="1" spc="72" sz="7200">
                <a:latin typeface="Verdana"/>
                <a:ea typeface="Verdana"/>
                <a:cs typeface="Verdana"/>
                <a:sym typeface="Verdana"/>
              </a:defRPr>
            </a:pPr>
            <a:r>
              <a:t>StreamLabs - Т</a:t>
            </a:r>
            <a:r>
              <a:t>ОП</a:t>
            </a:r>
            <a:r>
              <a:t> ???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Мелкий текст с поянением"/>
          <p:cNvSpPr txBox="1"/>
          <p:nvPr/>
        </p:nvSpPr>
        <p:spPr>
          <a:xfrm>
            <a:off x="1206500" y="12192000"/>
            <a:ext cx="41708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17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361" name="Рисунок 3" descr="Рисунок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79400" dist="50800" dir="0">
              <a:srgbClr val="000000">
                <a:alpha val="73000"/>
              </a:srgbClr>
            </a:outerShdw>
          </a:effectLst>
        </p:spPr>
      </p:pic>
      <p:sp>
        <p:nvSpPr>
          <p:cNvPr id="363" name="The most phygital…"/>
          <p:cNvSpPr txBox="1"/>
          <p:nvPr/>
        </p:nvSpPr>
        <p:spPr>
          <a:xfrm>
            <a:off x="14526490" y="4897168"/>
            <a:ext cx="7359198" cy="14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8000"/>
              </a:lnSpc>
              <a:defRPr b="1" spc="72" sz="20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ДА.</a:t>
            </a:r>
          </a:p>
        </p:txBody>
      </p:sp>
      <p:sp>
        <p:nvSpPr>
          <p:cNvPr id="364" name="The most phygital…"/>
          <p:cNvSpPr txBox="1"/>
          <p:nvPr/>
        </p:nvSpPr>
        <p:spPr>
          <a:xfrm>
            <a:off x="1206499" y="2559748"/>
            <a:ext cx="16510005" cy="110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8000"/>
              </a:lnSpc>
              <a:defRPr b="1" spc="72" sz="7200">
                <a:latin typeface="Verdana"/>
                <a:ea typeface="Verdana"/>
                <a:cs typeface="Verdana"/>
                <a:sym typeface="Verdana"/>
              </a:defRPr>
            </a:pPr>
            <a:r>
              <a:t>StreamLabs - Т</a:t>
            </a:r>
            <a:r>
              <a:t>ОП</a:t>
            </a:r>
            <a:r>
              <a:t> ???</a:t>
            </a:r>
          </a:p>
        </p:txBody>
      </p:sp>
      <p:sp>
        <p:nvSpPr>
          <p:cNvPr id="365" name="The most phygital…"/>
          <p:cNvSpPr txBox="1"/>
          <p:nvPr/>
        </p:nvSpPr>
        <p:spPr>
          <a:xfrm>
            <a:off x="1206500" y="6860791"/>
            <a:ext cx="13319991" cy="1106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8000"/>
              </a:lnSpc>
              <a:defRPr b="1" spc="72" sz="7200">
                <a:latin typeface="Verdana"/>
                <a:ea typeface="Verdana"/>
                <a:cs typeface="Verdana"/>
                <a:sym typeface="Verdana"/>
              </a:defRPr>
            </a:pPr>
            <a:r>
              <a:t>OBS Studio </a:t>
            </a:r>
            <a:r>
              <a:t>– ТОП </a:t>
            </a:r>
            <a:r>
              <a:t>???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Мелкий текст с поянением"/>
          <p:cNvSpPr txBox="1"/>
          <p:nvPr/>
        </p:nvSpPr>
        <p:spPr>
          <a:xfrm>
            <a:off x="1206500" y="12192000"/>
            <a:ext cx="41708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17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368" name="Рисунок 3" descr="Рисунок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79400" dist="50800" dir="0">
              <a:srgbClr val="000000">
                <a:alpha val="73000"/>
              </a:srgbClr>
            </a:outerShdw>
          </a:effectLst>
        </p:spPr>
      </p:pic>
      <p:sp>
        <p:nvSpPr>
          <p:cNvPr id="370" name="The most phygital…"/>
          <p:cNvSpPr txBox="1"/>
          <p:nvPr/>
        </p:nvSpPr>
        <p:spPr>
          <a:xfrm>
            <a:off x="14526490" y="4897168"/>
            <a:ext cx="7359198" cy="14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8000"/>
              </a:lnSpc>
              <a:defRPr b="1" spc="72" sz="20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ДА.</a:t>
            </a:r>
          </a:p>
        </p:txBody>
      </p:sp>
      <p:sp>
        <p:nvSpPr>
          <p:cNvPr id="371" name="The most phygital…"/>
          <p:cNvSpPr txBox="1"/>
          <p:nvPr/>
        </p:nvSpPr>
        <p:spPr>
          <a:xfrm>
            <a:off x="9075083" y="10317226"/>
            <a:ext cx="13846881" cy="1447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8000"/>
              </a:lnSpc>
              <a:defRPr b="1" spc="72" sz="20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Тоже ДА.</a:t>
            </a:r>
          </a:p>
        </p:txBody>
      </p:sp>
      <p:sp>
        <p:nvSpPr>
          <p:cNvPr id="372" name="The most phygital…"/>
          <p:cNvSpPr txBox="1"/>
          <p:nvPr/>
        </p:nvSpPr>
        <p:spPr>
          <a:xfrm>
            <a:off x="1206499" y="2559748"/>
            <a:ext cx="16510005" cy="110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8000"/>
              </a:lnSpc>
              <a:defRPr b="1" spc="72" sz="7200">
                <a:latin typeface="Verdana"/>
                <a:ea typeface="Verdana"/>
                <a:cs typeface="Verdana"/>
                <a:sym typeface="Verdana"/>
              </a:defRPr>
            </a:pPr>
            <a:r>
              <a:t>StreamLabs - Т</a:t>
            </a:r>
            <a:r>
              <a:t>ОП</a:t>
            </a:r>
            <a:r>
              <a:t> ???</a:t>
            </a:r>
          </a:p>
        </p:txBody>
      </p:sp>
      <p:sp>
        <p:nvSpPr>
          <p:cNvPr id="373" name="The most phygital…"/>
          <p:cNvSpPr txBox="1"/>
          <p:nvPr/>
        </p:nvSpPr>
        <p:spPr>
          <a:xfrm>
            <a:off x="1206500" y="6860791"/>
            <a:ext cx="13319991" cy="1106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8000"/>
              </a:lnSpc>
              <a:defRPr b="1" spc="72" sz="7200">
                <a:latin typeface="Verdana"/>
                <a:ea typeface="Verdana"/>
                <a:cs typeface="Verdana"/>
                <a:sym typeface="Verdana"/>
              </a:defRPr>
            </a:pPr>
            <a:r>
              <a:t>OBS Studio </a:t>
            </a:r>
            <a:r>
              <a:t>– ТОП </a:t>
            </a:r>
            <a:r>
              <a:t>???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54;p13"/>
          <p:cNvSpPr/>
          <p:nvPr/>
        </p:nvSpPr>
        <p:spPr>
          <a:xfrm>
            <a:off x="-1" y="0"/>
            <a:ext cx="24384004" cy="13716000"/>
          </a:xfrm>
          <a:prstGeom prst="rect">
            <a:avLst/>
          </a:prstGeom>
          <a:solidFill>
            <a:srgbClr val="EF3024"/>
          </a:solidFill>
          <a:ln>
            <a:solidFill>
              <a:srgbClr val="585858"/>
            </a:solidFill>
          </a:ln>
        </p:spPr>
        <p:txBody>
          <a:bodyPr lIns="45718" tIns="45718" rIns="45718" bIns="45718" anchor="ctr"/>
          <a:lstStyle/>
          <a:p>
            <a:pPr>
              <a:defRPr sz="9900"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376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1718" r="0" b="0"/>
          <a:stretch>
            <a:fillRect/>
          </a:stretch>
        </p:blipFill>
        <p:spPr>
          <a:xfrm>
            <a:off x="18626661" y="727363"/>
            <a:ext cx="5012269" cy="1006338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TextBox 5"/>
          <p:cNvSpPr txBox="1"/>
          <p:nvPr/>
        </p:nvSpPr>
        <p:spPr>
          <a:xfrm>
            <a:off x="700474" y="12598393"/>
            <a:ext cx="12406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378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The most phygital…"/>
          <p:cNvSpPr txBox="1"/>
          <p:nvPr/>
        </p:nvSpPr>
        <p:spPr>
          <a:xfrm>
            <a:off x="1045100" y="4843358"/>
            <a:ext cx="20595002" cy="5805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ts val="11200"/>
              </a:lnSpc>
              <a:defRPr b="1" spc="-336" sz="1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Выбирая одну платформу мы лишаемся большой аудитории, которая сидит на другой платформе…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54;p13"/>
          <p:cNvSpPr/>
          <p:nvPr/>
        </p:nvSpPr>
        <p:spPr>
          <a:xfrm>
            <a:off x="-1" y="0"/>
            <a:ext cx="24384004" cy="13716000"/>
          </a:xfrm>
          <a:prstGeom prst="rect">
            <a:avLst/>
          </a:prstGeom>
          <a:solidFill>
            <a:srgbClr val="EF3024"/>
          </a:solidFill>
          <a:ln>
            <a:solidFill>
              <a:srgbClr val="585858"/>
            </a:solidFill>
          </a:ln>
        </p:spPr>
        <p:txBody>
          <a:bodyPr lIns="45718" tIns="45718" rIns="45718" bIns="45718" anchor="ctr"/>
          <a:lstStyle/>
          <a:p>
            <a:pPr>
              <a:defRPr sz="9900"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9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1718" r="0" b="0"/>
          <a:stretch>
            <a:fillRect/>
          </a:stretch>
        </p:blipFill>
        <p:spPr>
          <a:xfrm>
            <a:off x="18626661" y="727363"/>
            <a:ext cx="5012269" cy="1006338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TextBox 5"/>
          <p:cNvSpPr txBox="1"/>
          <p:nvPr/>
        </p:nvSpPr>
        <p:spPr>
          <a:xfrm>
            <a:off x="700474" y="12598393"/>
            <a:ext cx="12406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161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Стримерам"/>
          <p:cNvSpPr txBox="1"/>
          <p:nvPr/>
        </p:nvSpPr>
        <p:spPr>
          <a:xfrm>
            <a:off x="1941127" y="5178898"/>
            <a:ext cx="5928527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72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Стримерам</a:t>
            </a:r>
          </a:p>
        </p:txBody>
      </p:sp>
      <p:pic>
        <p:nvPicPr>
          <p:cNvPr id="163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92000" y="3225404"/>
            <a:ext cx="11096005" cy="8217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7.png" descr="image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9972153">
            <a:off x="10284197" y="6380010"/>
            <a:ext cx="483252" cy="541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7.png" descr="image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3426700">
            <a:off x="3695155" y="1396855"/>
            <a:ext cx="1930162" cy="2162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54;p13"/>
          <p:cNvSpPr/>
          <p:nvPr/>
        </p:nvSpPr>
        <p:spPr>
          <a:xfrm>
            <a:off x="-2" y="0"/>
            <a:ext cx="24384004" cy="13716000"/>
          </a:xfrm>
          <a:prstGeom prst="rect">
            <a:avLst/>
          </a:prstGeom>
          <a:solidFill>
            <a:srgbClr val="EF3024"/>
          </a:solidFill>
          <a:ln>
            <a:solidFill>
              <a:srgbClr val="585858"/>
            </a:solidFill>
          </a:ln>
        </p:spPr>
        <p:txBody>
          <a:bodyPr lIns="45718" tIns="45718" rIns="45718" bIns="45718" anchor="ctr"/>
          <a:lstStyle/>
          <a:p>
            <a:pPr>
              <a:defRPr sz="9900"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382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1718" r="0" b="0"/>
          <a:stretch>
            <a:fillRect/>
          </a:stretch>
        </p:blipFill>
        <p:spPr>
          <a:xfrm>
            <a:off x="18626661" y="727363"/>
            <a:ext cx="5012269" cy="1006338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TextBox 5"/>
          <p:cNvSpPr txBox="1"/>
          <p:nvPr/>
        </p:nvSpPr>
        <p:spPr>
          <a:xfrm>
            <a:off x="700474" y="12598393"/>
            <a:ext cx="12406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384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The most phygital…"/>
          <p:cNvSpPr txBox="1"/>
          <p:nvPr/>
        </p:nvSpPr>
        <p:spPr>
          <a:xfrm>
            <a:off x="2250445" y="8490070"/>
            <a:ext cx="24869828" cy="2519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ts val="19600"/>
              </a:lnSpc>
              <a:defRPr b="1" spc="-600" sz="16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Это плохо.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54;p13"/>
          <p:cNvSpPr/>
          <p:nvPr/>
        </p:nvSpPr>
        <p:spPr>
          <a:xfrm>
            <a:off x="-1" y="0"/>
            <a:ext cx="24384004" cy="13716000"/>
          </a:xfrm>
          <a:prstGeom prst="rect">
            <a:avLst/>
          </a:prstGeom>
          <a:solidFill>
            <a:srgbClr val="EF3024"/>
          </a:solidFill>
          <a:ln>
            <a:solidFill>
              <a:srgbClr val="585858"/>
            </a:solidFill>
          </a:ln>
        </p:spPr>
        <p:txBody>
          <a:bodyPr lIns="45718" tIns="45718" rIns="45718" bIns="45718" anchor="ctr"/>
          <a:lstStyle/>
          <a:p>
            <a:pPr>
              <a:defRPr sz="9900"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388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1718" r="0" b="0"/>
          <a:stretch>
            <a:fillRect/>
          </a:stretch>
        </p:blipFill>
        <p:spPr>
          <a:xfrm>
            <a:off x="18626661" y="727363"/>
            <a:ext cx="5012269" cy="1006338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TextBox 5"/>
          <p:cNvSpPr txBox="1"/>
          <p:nvPr/>
        </p:nvSpPr>
        <p:spPr>
          <a:xfrm>
            <a:off x="700474" y="12598393"/>
            <a:ext cx="12406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390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The most phygital…"/>
          <p:cNvSpPr txBox="1"/>
          <p:nvPr/>
        </p:nvSpPr>
        <p:spPr>
          <a:xfrm>
            <a:off x="1941127" y="8136779"/>
            <a:ext cx="24869828" cy="251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ts val="19600"/>
              </a:lnSpc>
              <a:defRPr b="1" spc="-600" sz="16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Мы так не хотим.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1.jpeg" descr="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4120" y="1369351"/>
            <a:ext cx="11474527" cy="10977299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OBS Studio"/>
          <p:cNvSpPr txBox="1"/>
          <p:nvPr/>
        </p:nvSpPr>
        <p:spPr>
          <a:xfrm>
            <a:off x="9806134" y="1956088"/>
            <a:ext cx="3050421" cy="66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OBS Studio</a:t>
            </a:r>
          </a:p>
        </p:txBody>
      </p:sp>
      <p:sp>
        <p:nvSpPr>
          <p:cNvPr id="395" name="StreamLabs"/>
          <p:cNvSpPr txBox="1"/>
          <p:nvPr/>
        </p:nvSpPr>
        <p:spPr>
          <a:xfrm>
            <a:off x="6189040" y="9689759"/>
            <a:ext cx="3229387" cy="66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StreamLabs</a:t>
            </a:r>
          </a:p>
        </p:txBody>
      </p:sp>
      <p:sp>
        <p:nvSpPr>
          <p:cNvPr id="396" name="XSplit"/>
          <p:cNvSpPr txBox="1"/>
          <p:nvPr/>
        </p:nvSpPr>
        <p:spPr>
          <a:xfrm>
            <a:off x="13985285" y="10329572"/>
            <a:ext cx="1660683" cy="66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XSplit</a:t>
            </a:r>
          </a:p>
        </p:txBody>
      </p:sp>
      <p:pic>
        <p:nvPicPr>
          <p:cNvPr id="397" name="Линия Линия" descr="Линия Лини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72247">
            <a:off x="4454064" y="5098965"/>
            <a:ext cx="6700124" cy="43099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0" dir="5400000">
              <a:srgbClr val="000000"/>
            </a:outerShdw>
          </a:effectLst>
        </p:spPr>
      </p:pic>
      <p:sp>
        <p:nvSpPr>
          <p:cNvPr id="398" name="Мы хотим сюда"/>
          <p:cNvSpPr txBox="1"/>
          <p:nvPr/>
        </p:nvSpPr>
        <p:spPr>
          <a:xfrm>
            <a:off x="581571" y="2366967"/>
            <a:ext cx="8298020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7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Мы хотим сюда</a:t>
            </a:r>
          </a:p>
        </p:txBody>
      </p:sp>
      <p:sp>
        <p:nvSpPr>
          <p:cNvPr id="399" name="Мелкий текст с поянением"/>
          <p:cNvSpPr txBox="1"/>
          <p:nvPr/>
        </p:nvSpPr>
        <p:spPr>
          <a:xfrm>
            <a:off x="1206500" y="12192000"/>
            <a:ext cx="41708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17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400" name="Рисунок 3" descr="Рисунок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Google Shape;59;p13" descr="Google Shape;59;p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79400" dist="50800" dir="0">
              <a:srgbClr val="000000">
                <a:alpha val="73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Номер слайда 5"/>
          <p:cNvSpPr txBox="1"/>
          <p:nvPr>
            <p:ph type="sldNum" sz="quarter" idx="4294967295"/>
          </p:nvPr>
        </p:nvSpPr>
        <p:spPr>
          <a:xfrm>
            <a:off x="22981713" y="12158884"/>
            <a:ext cx="356519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825500">
              <a:defRPr sz="1500">
                <a:solidFill>
                  <a:srgbClr val="A7A6A6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04" name="Premium 2.jpg" descr="Premium 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647" y="68004"/>
            <a:ext cx="24435295" cy="13745975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Прямоугольник"/>
          <p:cNvSpPr/>
          <p:nvPr/>
        </p:nvSpPr>
        <p:spPr>
          <a:xfrm rot="16200000">
            <a:off x="16050231" y="5386647"/>
            <a:ext cx="13720417" cy="2947125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825500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06" name="Мелкий текст с поянением"/>
          <p:cNvSpPr txBox="1"/>
          <p:nvPr/>
        </p:nvSpPr>
        <p:spPr>
          <a:xfrm rot="16200000">
            <a:off x="20977402" y="6733209"/>
            <a:ext cx="4170874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1700">
                <a:solidFill>
                  <a:srgbClr val="A7A7A7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Базовый шаблон презентации</a:t>
            </a:r>
          </a:p>
        </p:txBody>
      </p:sp>
      <p:pic>
        <p:nvPicPr>
          <p:cNvPr id="407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04904" y="1265892"/>
            <a:ext cx="403644" cy="614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logo-alfa-red.png" descr="logo-alfa-r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027724" y="2117837"/>
            <a:ext cx="2079315" cy="393440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Номер слайда"/>
          <p:cNvSpPr txBox="1"/>
          <p:nvPr/>
        </p:nvSpPr>
        <p:spPr>
          <a:xfrm>
            <a:off x="22796500" y="12223750"/>
            <a:ext cx="384939" cy="33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normAutofit fontScale="100000" lnSpcReduction="0"/>
          </a:bodyPr>
          <a:lstStyle>
            <a:lvl1pPr algn="r" defTabSz="859536">
              <a:lnSpc>
                <a:spcPct val="80000"/>
              </a:lnSpc>
              <a:defRPr sz="900">
                <a:solidFill>
                  <a:srgbClr val="585858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410" name="Мелкий текст с поянением"/>
          <p:cNvSpPr txBox="1"/>
          <p:nvPr/>
        </p:nvSpPr>
        <p:spPr>
          <a:xfrm>
            <a:off x="1206500" y="12192000"/>
            <a:ext cx="41708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1700">
                <a:solidFill>
                  <a:srgbClr val="A7A7A7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411" name="Google Shape;59;p13" descr="Google Shape;59;p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he most phygital…"/>
          <p:cNvSpPr txBox="1"/>
          <p:nvPr/>
        </p:nvSpPr>
        <p:spPr>
          <a:xfrm>
            <a:off x="1137009" y="5809045"/>
            <a:ext cx="17964390" cy="5805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11200"/>
              </a:lnSpc>
              <a:defRPr b="1" spc="-300" sz="11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Решение, которое поддерживается всеми популярными платформами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Прямоугольник 3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15" name="TextBox 2"/>
          <p:cNvSpPr txBox="1"/>
          <p:nvPr/>
        </p:nvSpPr>
        <p:spPr>
          <a:xfrm>
            <a:off x="700474" y="12598393"/>
            <a:ext cx="12406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416" name="Рисунок 5" descr="Рисунок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TextBox 1"/>
          <p:cNvSpPr txBox="1"/>
          <p:nvPr/>
        </p:nvSpPr>
        <p:spPr>
          <a:xfrm>
            <a:off x="1320800" y="1520267"/>
            <a:ext cx="13420326" cy="1437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4400">
                <a:solidFill>
                  <a:srgbClr val="8D8D8D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Наша концепция основана на плагине для стриминговых платформ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Прямоугольник 3"/>
          <p:cNvSpPr/>
          <p:nvPr/>
        </p:nvSpPr>
        <p:spPr>
          <a:xfrm>
            <a:off x="-2" y="-1"/>
            <a:ext cx="24384004" cy="13716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21" name="TextBox 2"/>
          <p:cNvSpPr txBox="1"/>
          <p:nvPr/>
        </p:nvSpPr>
        <p:spPr>
          <a:xfrm>
            <a:off x="700474" y="12598393"/>
            <a:ext cx="12406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422" name="Рисунок 5" descr="Рисунок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TextBox 1"/>
          <p:cNvSpPr txBox="1"/>
          <p:nvPr/>
        </p:nvSpPr>
        <p:spPr>
          <a:xfrm>
            <a:off x="1199396" y="4047006"/>
            <a:ext cx="18561318" cy="1094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6500">
                <a:solidFill>
                  <a:srgbClr val="D73738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В ролях:</a:t>
            </a:r>
          </a:p>
        </p:txBody>
      </p:sp>
      <p:sp>
        <p:nvSpPr>
          <p:cNvPr id="425" name="TextBox 1"/>
          <p:cNvSpPr txBox="1"/>
          <p:nvPr/>
        </p:nvSpPr>
        <p:spPr>
          <a:xfrm>
            <a:off x="1320800" y="1520267"/>
            <a:ext cx="13420326" cy="1437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4400">
                <a:solidFill>
                  <a:srgbClr val="8D8D8D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Наша концепция основана на плагине для стриминговых платформ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Прямоугольник 3"/>
          <p:cNvSpPr/>
          <p:nvPr/>
        </p:nvSpPr>
        <p:spPr>
          <a:xfrm>
            <a:off x="-2" y="-1"/>
            <a:ext cx="24384004" cy="13716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28" name="TextBox 2"/>
          <p:cNvSpPr txBox="1"/>
          <p:nvPr/>
        </p:nvSpPr>
        <p:spPr>
          <a:xfrm>
            <a:off x="700474" y="12598393"/>
            <a:ext cx="12406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429" name="Рисунок 5" descr="Рисунок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TextBox 1"/>
          <p:cNvSpPr txBox="1"/>
          <p:nvPr/>
        </p:nvSpPr>
        <p:spPr>
          <a:xfrm>
            <a:off x="1199396" y="4047006"/>
            <a:ext cx="18561318" cy="1094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6500">
                <a:solidFill>
                  <a:srgbClr val="D73738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В ролях:</a:t>
            </a:r>
          </a:p>
        </p:txBody>
      </p:sp>
      <p:grpSp>
        <p:nvGrpSpPr>
          <p:cNvPr id="436" name="Стрим"/>
          <p:cNvGrpSpPr/>
          <p:nvPr/>
        </p:nvGrpSpPr>
        <p:grpSpPr>
          <a:xfrm>
            <a:off x="5882845" y="3598955"/>
            <a:ext cx="4356787" cy="2591636"/>
            <a:chOff x="0" y="0"/>
            <a:chExt cx="4356786" cy="2591635"/>
          </a:xfrm>
        </p:grpSpPr>
        <p:grpSp>
          <p:nvGrpSpPr>
            <p:cNvPr id="434" name="Стрим"/>
            <p:cNvGrpSpPr/>
            <p:nvPr/>
          </p:nvGrpSpPr>
          <p:grpSpPr>
            <a:xfrm>
              <a:off x="215900" y="139700"/>
              <a:ext cx="3924986" cy="2032835"/>
              <a:chOff x="0" y="0"/>
              <a:chExt cx="3924985" cy="2032834"/>
            </a:xfrm>
          </p:grpSpPr>
          <p:sp>
            <p:nvSpPr>
              <p:cNvPr id="432" name="Прямоугольник"/>
              <p:cNvSpPr/>
              <p:nvPr/>
            </p:nvSpPr>
            <p:spPr>
              <a:xfrm>
                <a:off x="-1" y="-1"/>
                <a:ext cx="3924987" cy="2032836"/>
              </a:xfrm>
              <a:prstGeom prst="rect">
                <a:avLst/>
              </a:prstGeom>
              <a:solidFill>
                <a:srgbClr val="DA373A">
                  <a:alpha val="7912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7000"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sp>
            <p:nvSpPr>
              <p:cNvPr id="433" name="Стрим"/>
              <p:cNvSpPr txBox="1"/>
              <p:nvPr/>
            </p:nvSpPr>
            <p:spPr>
              <a:xfrm>
                <a:off x="-1" y="430948"/>
                <a:ext cx="3924987" cy="11709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7000"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/>
                <a:r>
                  <a:t>Стрим</a:t>
                </a:r>
              </a:p>
            </p:txBody>
          </p:sp>
        </p:grpSp>
        <p:pic>
          <p:nvPicPr>
            <p:cNvPr id="435" name="Стрим Стрим" descr="Стрим Стрим"/>
            <p:cNvPicPr>
              <a:picLocks noChangeAspect="1"/>
            </p:cNvPicPr>
            <p:nvPr/>
          </p:nvPicPr>
          <p:blipFill>
            <a:blip r:embed="rId4">
              <a:alphaModFix amt="79129"/>
              <a:extLst/>
            </a:blip>
            <a:stretch>
              <a:fillRect/>
            </a:stretch>
          </p:blipFill>
          <p:spPr>
            <a:xfrm>
              <a:off x="-1" y="0"/>
              <a:ext cx="4356787" cy="2591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7" name="TextBox 1"/>
          <p:cNvSpPr txBox="1"/>
          <p:nvPr/>
        </p:nvSpPr>
        <p:spPr>
          <a:xfrm>
            <a:off x="1320800" y="1520267"/>
            <a:ext cx="13420326" cy="1437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4400">
                <a:solidFill>
                  <a:srgbClr val="8D8D8D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Наша концепция основана на плагине для стриминговых платформ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Прямоугольник 3"/>
          <p:cNvSpPr/>
          <p:nvPr/>
        </p:nvSpPr>
        <p:spPr>
          <a:xfrm>
            <a:off x="-2" y="-1"/>
            <a:ext cx="24384004" cy="13716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40" name="TextBox 2"/>
          <p:cNvSpPr txBox="1"/>
          <p:nvPr/>
        </p:nvSpPr>
        <p:spPr>
          <a:xfrm>
            <a:off x="700474" y="12598393"/>
            <a:ext cx="12406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441" name="Рисунок 5" descr="Рисунок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TextBox 1"/>
          <p:cNvSpPr txBox="1"/>
          <p:nvPr/>
        </p:nvSpPr>
        <p:spPr>
          <a:xfrm>
            <a:off x="1199396" y="4047006"/>
            <a:ext cx="18561318" cy="1094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6500">
                <a:solidFill>
                  <a:srgbClr val="D73738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В ролях:</a:t>
            </a:r>
          </a:p>
        </p:txBody>
      </p:sp>
      <p:grpSp>
        <p:nvGrpSpPr>
          <p:cNvPr id="448" name="Стрим"/>
          <p:cNvGrpSpPr/>
          <p:nvPr/>
        </p:nvGrpSpPr>
        <p:grpSpPr>
          <a:xfrm>
            <a:off x="5882845" y="3598955"/>
            <a:ext cx="4356787" cy="2591636"/>
            <a:chOff x="0" y="0"/>
            <a:chExt cx="4356786" cy="2591635"/>
          </a:xfrm>
        </p:grpSpPr>
        <p:grpSp>
          <p:nvGrpSpPr>
            <p:cNvPr id="446" name="Стрим"/>
            <p:cNvGrpSpPr/>
            <p:nvPr/>
          </p:nvGrpSpPr>
          <p:grpSpPr>
            <a:xfrm>
              <a:off x="215900" y="139700"/>
              <a:ext cx="3924986" cy="2032835"/>
              <a:chOff x="0" y="0"/>
              <a:chExt cx="3924985" cy="2032834"/>
            </a:xfrm>
          </p:grpSpPr>
          <p:sp>
            <p:nvSpPr>
              <p:cNvPr id="444" name="Прямоугольник"/>
              <p:cNvSpPr/>
              <p:nvPr/>
            </p:nvSpPr>
            <p:spPr>
              <a:xfrm>
                <a:off x="-1" y="-1"/>
                <a:ext cx="3924987" cy="2032836"/>
              </a:xfrm>
              <a:prstGeom prst="rect">
                <a:avLst/>
              </a:prstGeom>
              <a:solidFill>
                <a:srgbClr val="DA373A">
                  <a:alpha val="7912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7000"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sp>
            <p:nvSpPr>
              <p:cNvPr id="445" name="Стрим"/>
              <p:cNvSpPr txBox="1"/>
              <p:nvPr/>
            </p:nvSpPr>
            <p:spPr>
              <a:xfrm>
                <a:off x="-1" y="430948"/>
                <a:ext cx="3924987" cy="11709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7000"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/>
                <a:r>
                  <a:t>Стрим</a:t>
                </a:r>
              </a:p>
            </p:txBody>
          </p:sp>
        </p:grpSp>
        <p:pic>
          <p:nvPicPr>
            <p:cNvPr id="447" name="Стрим Стрим" descr="Стрим Стрим"/>
            <p:cNvPicPr>
              <a:picLocks noChangeAspect="1"/>
            </p:cNvPicPr>
            <p:nvPr/>
          </p:nvPicPr>
          <p:blipFill>
            <a:blip r:embed="rId4">
              <a:alphaModFix amt="79129"/>
              <a:extLst/>
            </a:blip>
            <a:stretch>
              <a:fillRect/>
            </a:stretch>
          </p:blipFill>
          <p:spPr>
            <a:xfrm>
              <a:off x="-1" y="0"/>
              <a:ext cx="4356787" cy="2591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3" name="Стриминговая платформа"/>
          <p:cNvGrpSpPr/>
          <p:nvPr/>
        </p:nvGrpSpPr>
        <p:grpSpPr>
          <a:xfrm>
            <a:off x="1199396" y="9626455"/>
            <a:ext cx="9853501" cy="2591636"/>
            <a:chOff x="0" y="0"/>
            <a:chExt cx="9853499" cy="2591635"/>
          </a:xfrm>
        </p:grpSpPr>
        <p:grpSp>
          <p:nvGrpSpPr>
            <p:cNvPr id="451" name="Стриминговая платформа"/>
            <p:cNvGrpSpPr/>
            <p:nvPr/>
          </p:nvGrpSpPr>
          <p:grpSpPr>
            <a:xfrm>
              <a:off x="215899" y="139699"/>
              <a:ext cx="9421700" cy="2032836"/>
              <a:chOff x="0" y="0"/>
              <a:chExt cx="9421699" cy="2032835"/>
            </a:xfrm>
          </p:grpSpPr>
          <p:sp>
            <p:nvSpPr>
              <p:cNvPr id="449" name="Прямоугольник"/>
              <p:cNvSpPr/>
              <p:nvPr/>
            </p:nvSpPr>
            <p:spPr>
              <a:xfrm>
                <a:off x="-1" y="-1"/>
                <a:ext cx="9421701" cy="2032837"/>
              </a:xfrm>
              <a:prstGeom prst="rect">
                <a:avLst/>
              </a:prstGeom>
              <a:solidFill>
                <a:srgbClr val="DA373A">
                  <a:alpha val="7912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5000"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sp>
            <p:nvSpPr>
              <p:cNvPr id="450" name="Стриминговая платформа"/>
              <p:cNvSpPr txBox="1"/>
              <p:nvPr/>
            </p:nvSpPr>
            <p:spPr>
              <a:xfrm>
                <a:off x="-1" y="589698"/>
                <a:ext cx="9421701" cy="8534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5000"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/>
                <a:r>
                  <a:t>Стриминговая платформа</a:t>
                </a:r>
              </a:p>
            </p:txBody>
          </p:sp>
        </p:grpSp>
        <p:pic>
          <p:nvPicPr>
            <p:cNvPr id="452" name="Стриминговая платформа Стриминговая платформа" descr="Стриминговая платформа Стриминговая платформа"/>
            <p:cNvPicPr>
              <a:picLocks noChangeAspect="1"/>
            </p:cNvPicPr>
            <p:nvPr/>
          </p:nvPicPr>
          <p:blipFill>
            <a:blip r:embed="rId5">
              <a:alphaModFix amt="79129"/>
              <a:extLst/>
            </a:blip>
            <a:stretch>
              <a:fillRect/>
            </a:stretch>
          </p:blipFill>
          <p:spPr>
            <a:xfrm>
              <a:off x="-1" y="0"/>
              <a:ext cx="9853501" cy="2591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4" name="TextBox 1"/>
          <p:cNvSpPr txBox="1"/>
          <p:nvPr/>
        </p:nvSpPr>
        <p:spPr>
          <a:xfrm>
            <a:off x="1320800" y="1520267"/>
            <a:ext cx="13420326" cy="1437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4400">
                <a:solidFill>
                  <a:srgbClr val="8D8D8D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Наша концепция основана на плагине для стриминговых платформ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Прямоугольник 3"/>
          <p:cNvSpPr/>
          <p:nvPr/>
        </p:nvSpPr>
        <p:spPr>
          <a:xfrm>
            <a:off x="-2" y="-1"/>
            <a:ext cx="24384004" cy="13716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57" name="TextBox 2"/>
          <p:cNvSpPr txBox="1"/>
          <p:nvPr/>
        </p:nvSpPr>
        <p:spPr>
          <a:xfrm>
            <a:off x="700474" y="12598393"/>
            <a:ext cx="12406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458" name="Рисунок 5" descr="Рисунок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TextBox 1"/>
          <p:cNvSpPr txBox="1"/>
          <p:nvPr/>
        </p:nvSpPr>
        <p:spPr>
          <a:xfrm>
            <a:off x="1199396" y="4047006"/>
            <a:ext cx="18561318" cy="1094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6500">
                <a:solidFill>
                  <a:srgbClr val="D73738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В ролях:</a:t>
            </a:r>
          </a:p>
        </p:txBody>
      </p:sp>
      <p:grpSp>
        <p:nvGrpSpPr>
          <p:cNvPr id="465" name="Стрим"/>
          <p:cNvGrpSpPr/>
          <p:nvPr/>
        </p:nvGrpSpPr>
        <p:grpSpPr>
          <a:xfrm>
            <a:off x="5882845" y="3598955"/>
            <a:ext cx="4356787" cy="2591636"/>
            <a:chOff x="0" y="0"/>
            <a:chExt cx="4356786" cy="2591635"/>
          </a:xfrm>
        </p:grpSpPr>
        <p:grpSp>
          <p:nvGrpSpPr>
            <p:cNvPr id="463" name="Стрим"/>
            <p:cNvGrpSpPr/>
            <p:nvPr/>
          </p:nvGrpSpPr>
          <p:grpSpPr>
            <a:xfrm>
              <a:off x="215900" y="139700"/>
              <a:ext cx="3924986" cy="2032835"/>
              <a:chOff x="0" y="0"/>
              <a:chExt cx="3924985" cy="2032834"/>
            </a:xfrm>
          </p:grpSpPr>
          <p:sp>
            <p:nvSpPr>
              <p:cNvPr id="461" name="Прямоугольник"/>
              <p:cNvSpPr/>
              <p:nvPr/>
            </p:nvSpPr>
            <p:spPr>
              <a:xfrm>
                <a:off x="-1" y="-1"/>
                <a:ext cx="3924987" cy="2032836"/>
              </a:xfrm>
              <a:prstGeom prst="rect">
                <a:avLst/>
              </a:prstGeom>
              <a:solidFill>
                <a:srgbClr val="DA373A">
                  <a:alpha val="7912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7000"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sp>
            <p:nvSpPr>
              <p:cNvPr id="462" name="Стрим"/>
              <p:cNvSpPr txBox="1"/>
              <p:nvPr/>
            </p:nvSpPr>
            <p:spPr>
              <a:xfrm>
                <a:off x="-1" y="430948"/>
                <a:ext cx="3924987" cy="11709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7000"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/>
                <a:r>
                  <a:t>Стрим</a:t>
                </a:r>
              </a:p>
            </p:txBody>
          </p:sp>
        </p:grpSp>
        <p:pic>
          <p:nvPicPr>
            <p:cNvPr id="464" name="Стрим Стрим" descr="Стрим Стрим"/>
            <p:cNvPicPr>
              <a:picLocks noChangeAspect="1"/>
            </p:cNvPicPr>
            <p:nvPr/>
          </p:nvPicPr>
          <p:blipFill>
            <a:blip r:embed="rId4">
              <a:alphaModFix amt="79129"/>
              <a:extLst/>
            </a:blip>
            <a:stretch>
              <a:fillRect/>
            </a:stretch>
          </p:blipFill>
          <p:spPr>
            <a:xfrm>
              <a:off x="-1" y="0"/>
              <a:ext cx="4356787" cy="2591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70" name="Стриминговая платформа"/>
          <p:cNvGrpSpPr/>
          <p:nvPr/>
        </p:nvGrpSpPr>
        <p:grpSpPr>
          <a:xfrm>
            <a:off x="1199396" y="9626455"/>
            <a:ext cx="9853501" cy="2591636"/>
            <a:chOff x="0" y="0"/>
            <a:chExt cx="9853499" cy="2591635"/>
          </a:xfrm>
        </p:grpSpPr>
        <p:grpSp>
          <p:nvGrpSpPr>
            <p:cNvPr id="468" name="Стриминговая платформа"/>
            <p:cNvGrpSpPr/>
            <p:nvPr/>
          </p:nvGrpSpPr>
          <p:grpSpPr>
            <a:xfrm>
              <a:off x="215899" y="139699"/>
              <a:ext cx="9421700" cy="2032836"/>
              <a:chOff x="0" y="0"/>
              <a:chExt cx="9421699" cy="2032835"/>
            </a:xfrm>
          </p:grpSpPr>
          <p:sp>
            <p:nvSpPr>
              <p:cNvPr id="466" name="Прямоугольник"/>
              <p:cNvSpPr/>
              <p:nvPr/>
            </p:nvSpPr>
            <p:spPr>
              <a:xfrm>
                <a:off x="-1" y="-1"/>
                <a:ext cx="9421701" cy="2032837"/>
              </a:xfrm>
              <a:prstGeom prst="rect">
                <a:avLst/>
              </a:prstGeom>
              <a:solidFill>
                <a:srgbClr val="DA373A">
                  <a:alpha val="7912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5000"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sp>
            <p:nvSpPr>
              <p:cNvPr id="467" name="Стриминговая платформа"/>
              <p:cNvSpPr txBox="1"/>
              <p:nvPr/>
            </p:nvSpPr>
            <p:spPr>
              <a:xfrm>
                <a:off x="-1" y="589698"/>
                <a:ext cx="9421701" cy="8534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5000"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/>
                <a:r>
                  <a:t>Стриминговая платформа</a:t>
                </a:r>
              </a:p>
            </p:txBody>
          </p:sp>
        </p:grpSp>
        <p:pic>
          <p:nvPicPr>
            <p:cNvPr id="469" name="Стриминговая платформа Стриминговая платформа" descr="Стриминговая платформа Стриминговая платформа"/>
            <p:cNvPicPr>
              <a:picLocks noChangeAspect="1"/>
            </p:cNvPicPr>
            <p:nvPr/>
          </p:nvPicPr>
          <p:blipFill>
            <a:blip r:embed="rId5">
              <a:alphaModFix amt="79129"/>
              <a:extLst/>
            </a:blip>
            <a:stretch>
              <a:fillRect/>
            </a:stretch>
          </p:blipFill>
          <p:spPr>
            <a:xfrm>
              <a:off x="-1" y="0"/>
              <a:ext cx="9853501" cy="2591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71" name="Линия Линия" descr="Линия Лини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8702383">
            <a:off x="3902361" y="7691395"/>
            <a:ext cx="4453591" cy="4309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0" dir="5400000">
              <a:srgbClr val="000000"/>
            </a:outerShdw>
          </a:effectLst>
        </p:spPr>
      </p:pic>
      <p:sp>
        <p:nvSpPr>
          <p:cNvPr id="472" name="Создаём стрим"/>
          <p:cNvSpPr txBox="1"/>
          <p:nvPr/>
        </p:nvSpPr>
        <p:spPr>
          <a:xfrm>
            <a:off x="1951747" y="7093595"/>
            <a:ext cx="3737560" cy="66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Создаём стрим</a:t>
            </a:r>
          </a:p>
        </p:txBody>
      </p:sp>
      <p:sp>
        <p:nvSpPr>
          <p:cNvPr id="473" name="TextBox 1"/>
          <p:cNvSpPr txBox="1"/>
          <p:nvPr/>
        </p:nvSpPr>
        <p:spPr>
          <a:xfrm>
            <a:off x="1320800" y="1520267"/>
            <a:ext cx="13420326" cy="1437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4400">
                <a:solidFill>
                  <a:srgbClr val="8D8D8D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Наша концепция основана на плагине для стриминговых платформ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Прямоугольник 3"/>
          <p:cNvSpPr/>
          <p:nvPr/>
        </p:nvSpPr>
        <p:spPr>
          <a:xfrm>
            <a:off x="-2" y="-1"/>
            <a:ext cx="24384004" cy="13716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76" name="TextBox 2"/>
          <p:cNvSpPr txBox="1"/>
          <p:nvPr/>
        </p:nvSpPr>
        <p:spPr>
          <a:xfrm>
            <a:off x="700474" y="12598393"/>
            <a:ext cx="12406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477" name="Рисунок 5" descr="Рисунок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TextBox 1"/>
          <p:cNvSpPr txBox="1"/>
          <p:nvPr/>
        </p:nvSpPr>
        <p:spPr>
          <a:xfrm>
            <a:off x="1199396" y="4047006"/>
            <a:ext cx="18561318" cy="1094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6500">
                <a:solidFill>
                  <a:srgbClr val="D73738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В ролях:</a:t>
            </a:r>
          </a:p>
        </p:txBody>
      </p:sp>
      <p:grpSp>
        <p:nvGrpSpPr>
          <p:cNvPr id="484" name="Стрим"/>
          <p:cNvGrpSpPr/>
          <p:nvPr/>
        </p:nvGrpSpPr>
        <p:grpSpPr>
          <a:xfrm>
            <a:off x="5882845" y="3598955"/>
            <a:ext cx="4356787" cy="2591636"/>
            <a:chOff x="0" y="0"/>
            <a:chExt cx="4356786" cy="2591635"/>
          </a:xfrm>
        </p:grpSpPr>
        <p:grpSp>
          <p:nvGrpSpPr>
            <p:cNvPr id="482" name="Стрим"/>
            <p:cNvGrpSpPr/>
            <p:nvPr/>
          </p:nvGrpSpPr>
          <p:grpSpPr>
            <a:xfrm>
              <a:off x="215900" y="139700"/>
              <a:ext cx="3924986" cy="2032835"/>
              <a:chOff x="0" y="0"/>
              <a:chExt cx="3924985" cy="2032834"/>
            </a:xfrm>
          </p:grpSpPr>
          <p:sp>
            <p:nvSpPr>
              <p:cNvPr id="480" name="Прямоугольник"/>
              <p:cNvSpPr/>
              <p:nvPr/>
            </p:nvSpPr>
            <p:spPr>
              <a:xfrm>
                <a:off x="-1" y="-1"/>
                <a:ext cx="3924987" cy="2032836"/>
              </a:xfrm>
              <a:prstGeom prst="rect">
                <a:avLst/>
              </a:prstGeom>
              <a:solidFill>
                <a:srgbClr val="DA373A">
                  <a:alpha val="7912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7000"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sp>
            <p:nvSpPr>
              <p:cNvPr id="481" name="Стрим"/>
              <p:cNvSpPr txBox="1"/>
              <p:nvPr/>
            </p:nvSpPr>
            <p:spPr>
              <a:xfrm>
                <a:off x="-1" y="430948"/>
                <a:ext cx="3924987" cy="11709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7000"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/>
                <a:r>
                  <a:t>Стрим</a:t>
                </a:r>
              </a:p>
            </p:txBody>
          </p:sp>
        </p:grpSp>
        <p:pic>
          <p:nvPicPr>
            <p:cNvPr id="483" name="Стрим Стрим" descr="Стрим Стрим"/>
            <p:cNvPicPr>
              <a:picLocks noChangeAspect="1"/>
            </p:cNvPicPr>
            <p:nvPr/>
          </p:nvPicPr>
          <p:blipFill>
            <a:blip r:embed="rId4">
              <a:alphaModFix amt="79129"/>
              <a:extLst/>
            </a:blip>
            <a:stretch>
              <a:fillRect/>
            </a:stretch>
          </p:blipFill>
          <p:spPr>
            <a:xfrm>
              <a:off x="-1" y="0"/>
              <a:ext cx="4356787" cy="2591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9" name="Стриминговая платформа"/>
          <p:cNvGrpSpPr/>
          <p:nvPr/>
        </p:nvGrpSpPr>
        <p:grpSpPr>
          <a:xfrm>
            <a:off x="1199396" y="9626455"/>
            <a:ext cx="9853501" cy="2591636"/>
            <a:chOff x="0" y="0"/>
            <a:chExt cx="9853499" cy="2591635"/>
          </a:xfrm>
        </p:grpSpPr>
        <p:grpSp>
          <p:nvGrpSpPr>
            <p:cNvPr id="487" name="Стриминговая платформа"/>
            <p:cNvGrpSpPr/>
            <p:nvPr/>
          </p:nvGrpSpPr>
          <p:grpSpPr>
            <a:xfrm>
              <a:off x="215899" y="139699"/>
              <a:ext cx="9421700" cy="2032836"/>
              <a:chOff x="0" y="0"/>
              <a:chExt cx="9421699" cy="2032835"/>
            </a:xfrm>
          </p:grpSpPr>
          <p:sp>
            <p:nvSpPr>
              <p:cNvPr id="485" name="Прямоугольник"/>
              <p:cNvSpPr/>
              <p:nvPr/>
            </p:nvSpPr>
            <p:spPr>
              <a:xfrm>
                <a:off x="-1" y="-1"/>
                <a:ext cx="9421701" cy="2032837"/>
              </a:xfrm>
              <a:prstGeom prst="rect">
                <a:avLst/>
              </a:prstGeom>
              <a:solidFill>
                <a:srgbClr val="DA373A">
                  <a:alpha val="7912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5000"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sp>
            <p:nvSpPr>
              <p:cNvPr id="486" name="Стриминговая платформа"/>
              <p:cNvSpPr txBox="1"/>
              <p:nvPr/>
            </p:nvSpPr>
            <p:spPr>
              <a:xfrm>
                <a:off x="-1" y="589698"/>
                <a:ext cx="9421701" cy="8534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5000"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/>
                <a:r>
                  <a:t>Стриминговая платформа</a:t>
                </a:r>
              </a:p>
            </p:txBody>
          </p:sp>
        </p:grpSp>
        <p:pic>
          <p:nvPicPr>
            <p:cNvPr id="488" name="Стриминговая платформа Стриминговая платформа" descr="Стриминговая платформа Стриминговая платформа"/>
            <p:cNvPicPr>
              <a:picLocks noChangeAspect="1"/>
            </p:cNvPicPr>
            <p:nvPr/>
          </p:nvPicPr>
          <p:blipFill>
            <a:blip r:embed="rId5">
              <a:alphaModFix amt="79129"/>
              <a:extLst/>
            </a:blip>
            <a:stretch>
              <a:fillRect/>
            </a:stretch>
          </p:blipFill>
          <p:spPr>
            <a:xfrm>
              <a:off x="-1" y="0"/>
              <a:ext cx="9853501" cy="2591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90" name="Линия Линия" descr="Линия Лини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8702383">
            <a:off x="3902361" y="7691395"/>
            <a:ext cx="4453591" cy="4309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0" dir="5400000">
              <a:srgbClr val="000000"/>
            </a:outerShdw>
          </a:effectLst>
        </p:spPr>
      </p:pic>
      <p:grpSp>
        <p:nvGrpSpPr>
          <p:cNvPr id="495" name="Плагин"/>
          <p:cNvGrpSpPr/>
          <p:nvPr/>
        </p:nvGrpSpPr>
        <p:grpSpPr>
          <a:xfrm>
            <a:off x="13024096" y="6612500"/>
            <a:ext cx="5133413" cy="2591636"/>
            <a:chOff x="0" y="0"/>
            <a:chExt cx="5133411" cy="2591635"/>
          </a:xfrm>
        </p:grpSpPr>
        <p:grpSp>
          <p:nvGrpSpPr>
            <p:cNvPr id="493" name="Плагин"/>
            <p:cNvGrpSpPr/>
            <p:nvPr/>
          </p:nvGrpSpPr>
          <p:grpSpPr>
            <a:xfrm>
              <a:off x="215899" y="139700"/>
              <a:ext cx="4701614" cy="2032835"/>
              <a:chOff x="0" y="0"/>
              <a:chExt cx="4701612" cy="2032834"/>
            </a:xfrm>
          </p:grpSpPr>
          <p:sp>
            <p:nvSpPr>
              <p:cNvPr id="491" name="Прямоугольник"/>
              <p:cNvSpPr/>
              <p:nvPr/>
            </p:nvSpPr>
            <p:spPr>
              <a:xfrm>
                <a:off x="-1" y="-1"/>
                <a:ext cx="4701614" cy="2032836"/>
              </a:xfrm>
              <a:prstGeom prst="rect">
                <a:avLst/>
              </a:prstGeom>
              <a:solidFill>
                <a:srgbClr val="DA373A">
                  <a:alpha val="7912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7000"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sp>
            <p:nvSpPr>
              <p:cNvPr id="492" name="Плагин"/>
              <p:cNvSpPr txBox="1"/>
              <p:nvPr/>
            </p:nvSpPr>
            <p:spPr>
              <a:xfrm>
                <a:off x="-1" y="430948"/>
                <a:ext cx="4701614" cy="11709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7000"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/>
                <a:r>
                  <a:t>Плагин</a:t>
                </a:r>
              </a:p>
            </p:txBody>
          </p:sp>
        </p:grpSp>
        <p:pic>
          <p:nvPicPr>
            <p:cNvPr id="494" name="Плагин Плагин" descr="Плагин Плагин"/>
            <p:cNvPicPr>
              <a:picLocks noChangeAspect="1"/>
            </p:cNvPicPr>
            <p:nvPr/>
          </p:nvPicPr>
          <p:blipFill>
            <a:blip r:embed="rId7">
              <a:alphaModFix amt="79129"/>
              <a:extLst/>
            </a:blip>
            <a:stretch>
              <a:fillRect/>
            </a:stretch>
          </p:blipFill>
          <p:spPr>
            <a:xfrm>
              <a:off x="0" y="0"/>
              <a:ext cx="5133412" cy="2591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96" name="Создаём стрим"/>
          <p:cNvSpPr txBox="1"/>
          <p:nvPr/>
        </p:nvSpPr>
        <p:spPr>
          <a:xfrm>
            <a:off x="1951747" y="7093595"/>
            <a:ext cx="3737560" cy="66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Создаём стрим</a:t>
            </a:r>
          </a:p>
        </p:txBody>
      </p:sp>
      <p:sp>
        <p:nvSpPr>
          <p:cNvPr id="497" name="TextBox 1"/>
          <p:cNvSpPr txBox="1"/>
          <p:nvPr/>
        </p:nvSpPr>
        <p:spPr>
          <a:xfrm>
            <a:off x="1320800" y="1520267"/>
            <a:ext cx="13420326" cy="1437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4400">
                <a:solidFill>
                  <a:srgbClr val="8D8D8D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Наша концепция основана на плагине для стриминговых платформ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54;p13"/>
          <p:cNvSpPr/>
          <p:nvPr/>
        </p:nvSpPr>
        <p:spPr>
          <a:xfrm>
            <a:off x="-1" y="0"/>
            <a:ext cx="24384004" cy="13716000"/>
          </a:xfrm>
          <a:prstGeom prst="rect">
            <a:avLst/>
          </a:prstGeom>
          <a:solidFill>
            <a:srgbClr val="EF3024"/>
          </a:solidFill>
          <a:ln>
            <a:solidFill>
              <a:srgbClr val="585858"/>
            </a:solidFill>
          </a:ln>
        </p:spPr>
        <p:txBody>
          <a:bodyPr lIns="45718" tIns="45718" rIns="45718" bIns="45718" anchor="ctr"/>
          <a:lstStyle/>
          <a:p>
            <a:pPr>
              <a:defRPr sz="9900"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68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1718" r="0" b="0"/>
          <a:stretch>
            <a:fillRect/>
          </a:stretch>
        </p:blipFill>
        <p:spPr>
          <a:xfrm>
            <a:off x="18626661" y="727363"/>
            <a:ext cx="5012269" cy="1006338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TextBox 5"/>
          <p:cNvSpPr txBox="1"/>
          <p:nvPr/>
        </p:nvSpPr>
        <p:spPr>
          <a:xfrm>
            <a:off x="700474" y="12598393"/>
            <a:ext cx="12406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170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Стримерам"/>
          <p:cNvSpPr txBox="1"/>
          <p:nvPr/>
        </p:nvSpPr>
        <p:spPr>
          <a:xfrm>
            <a:off x="1941127" y="5178898"/>
            <a:ext cx="5928527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72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Стримерам</a:t>
            </a:r>
          </a:p>
        </p:txBody>
      </p:sp>
      <p:sp>
        <p:nvSpPr>
          <p:cNvPr id="172" name="Зрителям"/>
          <p:cNvSpPr txBox="1"/>
          <p:nvPr/>
        </p:nvSpPr>
        <p:spPr>
          <a:xfrm>
            <a:off x="1941127" y="7786318"/>
            <a:ext cx="5175755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72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Зрителям</a:t>
            </a:r>
          </a:p>
        </p:txBody>
      </p:sp>
      <p:pic>
        <p:nvPicPr>
          <p:cNvPr id="173" name="image7.png" descr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60444">
            <a:off x="4091887" y="1506842"/>
            <a:ext cx="941816" cy="1055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92000" y="3225404"/>
            <a:ext cx="11096005" cy="8217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7.png" descr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775276">
            <a:off x="9812612" y="7195143"/>
            <a:ext cx="483252" cy="541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7.png" descr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236583">
            <a:off x="7653394" y="2996331"/>
            <a:ext cx="1930162" cy="2162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Прямоугольник 3"/>
          <p:cNvSpPr/>
          <p:nvPr/>
        </p:nvSpPr>
        <p:spPr>
          <a:xfrm>
            <a:off x="-2" y="-1"/>
            <a:ext cx="24384004" cy="13716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00" name="TextBox 2"/>
          <p:cNvSpPr txBox="1"/>
          <p:nvPr/>
        </p:nvSpPr>
        <p:spPr>
          <a:xfrm>
            <a:off x="700474" y="12598393"/>
            <a:ext cx="12406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501" name="Рисунок 5" descr="Рисунок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TextBox 1"/>
          <p:cNvSpPr txBox="1"/>
          <p:nvPr/>
        </p:nvSpPr>
        <p:spPr>
          <a:xfrm>
            <a:off x="1199396" y="4047006"/>
            <a:ext cx="18561318" cy="1094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6500">
                <a:solidFill>
                  <a:srgbClr val="D73738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В ролях:</a:t>
            </a:r>
          </a:p>
        </p:txBody>
      </p:sp>
      <p:grpSp>
        <p:nvGrpSpPr>
          <p:cNvPr id="508" name="Стрим"/>
          <p:cNvGrpSpPr/>
          <p:nvPr/>
        </p:nvGrpSpPr>
        <p:grpSpPr>
          <a:xfrm>
            <a:off x="5882845" y="3598955"/>
            <a:ext cx="4356787" cy="2591636"/>
            <a:chOff x="0" y="0"/>
            <a:chExt cx="4356786" cy="2591635"/>
          </a:xfrm>
        </p:grpSpPr>
        <p:grpSp>
          <p:nvGrpSpPr>
            <p:cNvPr id="506" name="Стрим"/>
            <p:cNvGrpSpPr/>
            <p:nvPr/>
          </p:nvGrpSpPr>
          <p:grpSpPr>
            <a:xfrm>
              <a:off x="215900" y="139700"/>
              <a:ext cx="3924986" cy="2032835"/>
              <a:chOff x="0" y="0"/>
              <a:chExt cx="3924985" cy="2032834"/>
            </a:xfrm>
          </p:grpSpPr>
          <p:sp>
            <p:nvSpPr>
              <p:cNvPr id="504" name="Прямоугольник"/>
              <p:cNvSpPr/>
              <p:nvPr/>
            </p:nvSpPr>
            <p:spPr>
              <a:xfrm>
                <a:off x="-1" y="-1"/>
                <a:ext cx="3924987" cy="2032836"/>
              </a:xfrm>
              <a:prstGeom prst="rect">
                <a:avLst/>
              </a:prstGeom>
              <a:solidFill>
                <a:srgbClr val="DA373A">
                  <a:alpha val="7912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7000"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sp>
            <p:nvSpPr>
              <p:cNvPr id="505" name="Стрим"/>
              <p:cNvSpPr txBox="1"/>
              <p:nvPr/>
            </p:nvSpPr>
            <p:spPr>
              <a:xfrm>
                <a:off x="-1" y="430948"/>
                <a:ext cx="3924987" cy="11709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7000"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/>
                <a:r>
                  <a:t>Стрим</a:t>
                </a:r>
              </a:p>
            </p:txBody>
          </p:sp>
        </p:grpSp>
        <p:pic>
          <p:nvPicPr>
            <p:cNvPr id="507" name="Стрим Стрим" descr="Стрим Стрим"/>
            <p:cNvPicPr>
              <a:picLocks noChangeAspect="1"/>
            </p:cNvPicPr>
            <p:nvPr/>
          </p:nvPicPr>
          <p:blipFill>
            <a:blip r:embed="rId4">
              <a:alphaModFix amt="79129"/>
              <a:extLst/>
            </a:blip>
            <a:stretch>
              <a:fillRect/>
            </a:stretch>
          </p:blipFill>
          <p:spPr>
            <a:xfrm>
              <a:off x="-1" y="0"/>
              <a:ext cx="4356787" cy="2591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13" name="Стриминговая платформа"/>
          <p:cNvGrpSpPr/>
          <p:nvPr/>
        </p:nvGrpSpPr>
        <p:grpSpPr>
          <a:xfrm>
            <a:off x="1199396" y="9626455"/>
            <a:ext cx="9853501" cy="2591636"/>
            <a:chOff x="0" y="0"/>
            <a:chExt cx="9853499" cy="2591635"/>
          </a:xfrm>
        </p:grpSpPr>
        <p:grpSp>
          <p:nvGrpSpPr>
            <p:cNvPr id="511" name="Стриминговая платформа"/>
            <p:cNvGrpSpPr/>
            <p:nvPr/>
          </p:nvGrpSpPr>
          <p:grpSpPr>
            <a:xfrm>
              <a:off x="215899" y="139699"/>
              <a:ext cx="9421700" cy="2032836"/>
              <a:chOff x="0" y="0"/>
              <a:chExt cx="9421699" cy="2032835"/>
            </a:xfrm>
          </p:grpSpPr>
          <p:sp>
            <p:nvSpPr>
              <p:cNvPr id="509" name="Прямоугольник"/>
              <p:cNvSpPr/>
              <p:nvPr/>
            </p:nvSpPr>
            <p:spPr>
              <a:xfrm>
                <a:off x="-1" y="-1"/>
                <a:ext cx="9421701" cy="2032837"/>
              </a:xfrm>
              <a:prstGeom prst="rect">
                <a:avLst/>
              </a:prstGeom>
              <a:solidFill>
                <a:srgbClr val="DA373A">
                  <a:alpha val="7912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5000"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sp>
            <p:nvSpPr>
              <p:cNvPr id="510" name="Стриминговая платформа"/>
              <p:cNvSpPr txBox="1"/>
              <p:nvPr/>
            </p:nvSpPr>
            <p:spPr>
              <a:xfrm>
                <a:off x="-1" y="589698"/>
                <a:ext cx="9421701" cy="8534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5000"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/>
                <a:r>
                  <a:t>Стриминговая платформа</a:t>
                </a:r>
              </a:p>
            </p:txBody>
          </p:sp>
        </p:grpSp>
        <p:pic>
          <p:nvPicPr>
            <p:cNvPr id="512" name="Стриминговая платформа Стриминговая платформа" descr="Стриминговая платформа Стриминговая платформа"/>
            <p:cNvPicPr>
              <a:picLocks noChangeAspect="1"/>
            </p:cNvPicPr>
            <p:nvPr/>
          </p:nvPicPr>
          <p:blipFill>
            <a:blip r:embed="rId5">
              <a:alphaModFix amt="79129"/>
              <a:extLst/>
            </a:blip>
            <a:stretch>
              <a:fillRect/>
            </a:stretch>
          </p:blipFill>
          <p:spPr>
            <a:xfrm>
              <a:off x="-1" y="0"/>
              <a:ext cx="9853501" cy="2591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14" name="Линия Линия" descr="Линия Лини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8702383">
            <a:off x="3902361" y="7691395"/>
            <a:ext cx="4453591" cy="4309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0" dir="5400000">
              <a:srgbClr val="000000"/>
            </a:outerShdw>
          </a:effectLst>
        </p:spPr>
      </p:pic>
      <p:grpSp>
        <p:nvGrpSpPr>
          <p:cNvPr id="519" name="Плагин"/>
          <p:cNvGrpSpPr/>
          <p:nvPr/>
        </p:nvGrpSpPr>
        <p:grpSpPr>
          <a:xfrm>
            <a:off x="13024096" y="6612500"/>
            <a:ext cx="5133413" cy="2591636"/>
            <a:chOff x="0" y="0"/>
            <a:chExt cx="5133411" cy="2591635"/>
          </a:xfrm>
        </p:grpSpPr>
        <p:grpSp>
          <p:nvGrpSpPr>
            <p:cNvPr id="517" name="Плагин"/>
            <p:cNvGrpSpPr/>
            <p:nvPr/>
          </p:nvGrpSpPr>
          <p:grpSpPr>
            <a:xfrm>
              <a:off x="215899" y="139700"/>
              <a:ext cx="4701614" cy="2032835"/>
              <a:chOff x="0" y="0"/>
              <a:chExt cx="4701612" cy="2032834"/>
            </a:xfrm>
          </p:grpSpPr>
          <p:sp>
            <p:nvSpPr>
              <p:cNvPr id="515" name="Прямоугольник"/>
              <p:cNvSpPr/>
              <p:nvPr/>
            </p:nvSpPr>
            <p:spPr>
              <a:xfrm>
                <a:off x="-1" y="-1"/>
                <a:ext cx="4701614" cy="2032836"/>
              </a:xfrm>
              <a:prstGeom prst="rect">
                <a:avLst/>
              </a:prstGeom>
              <a:solidFill>
                <a:srgbClr val="DA373A">
                  <a:alpha val="7912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7000"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sp>
            <p:nvSpPr>
              <p:cNvPr id="516" name="Плагин"/>
              <p:cNvSpPr txBox="1"/>
              <p:nvPr/>
            </p:nvSpPr>
            <p:spPr>
              <a:xfrm>
                <a:off x="-1" y="430948"/>
                <a:ext cx="4701614" cy="11709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7000"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/>
                <a:r>
                  <a:t>Плагин</a:t>
                </a:r>
              </a:p>
            </p:txBody>
          </p:sp>
        </p:grpSp>
        <p:pic>
          <p:nvPicPr>
            <p:cNvPr id="518" name="Плагин Плагин" descr="Плагин Плагин"/>
            <p:cNvPicPr>
              <a:picLocks noChangeAspect="1"/>
            </p:cNvPicPr>
            <p:nvPr/>
          </p:nvPicPr>
          <p:blipFill>
            <a:blip r:embed="rId7">
              <a:alphaModFix amt="79129"/>
              <a:extLst/>
            </a:blip>
            <a:stretch>
              <a:fillRect/>
            </a:stretch>
          </p:blipFill>
          <p:spPr>
            <a:xfrm>
              <a:off x="0" y="0"/>
              <a:ext cx="5133412" cy="2591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20" name="Линия Линия" descr="Линия Лини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9408571">
            <a:off x="11087692" y="9782163"/>
            <a:ext cx="4756351" cy="43099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0" dir="5400000">
              <a:srgbClr val="000000"/>
            </a:outerShdw>
          </a:effectLst>
        </p:spPr>
      </p:pic>
      <p:sp>
        <p:nvSpPr>
          <p:cNvPr id="521" name="Создаём стрим"/>
          <p:cNvSpPr txBox="1"/>
          <p:nvPr/>
        </p:nvSpPr>
        <p:spPr>
          <a:xfrm>
            <a:off x="1951747" y="7093595"/>
            <a:ext cx="3737560" cy="66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Создаём стрим</a:t>
            </a:r>
          </a:p>
        </p:txBody>
      </p:sp>
      <p:sp>
        <p:nvSpPr>
          <p:cNvPr id="522" name="Подключаем плагин в платформу для стрима"/>
          <p:cNvSpPr txBox="1"/>
          <p:nvPr/>
        </p:nvSpPr>
        <p:spPr>
          <a:xfrm>
            <a:off x="13864713" y="10079182"/>
            <a:ext cx="9103991" cy="1234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Подключаем плагин в платформу для стрима</a:t>
            </a:r>
          </a:p>
        </p:txBody>
      </p:sp>
      <p:sp>
        <p:nvSpPr>
          <p:cNvPr id="523" name="TextBox 1"/>
          <p:cNvSpPr txBox="1"/>
          <p:nvPr/>
        </p:nvSpPr>
        <p:spPr>
          <a:xfrm>
            <a:off x="1320800" y="1520267"/>
            <a:ext cx="13420326" cy="1437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4400">
                <a:solidFill>
                  <a:srgbClr val="8D8D8D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Наша концепция основана на плагине для стриминговых платформ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Прямоугольник 3"/>
          <p:cNvSpPr/>
          <p:nvPr/>
        </p:nvSpPr>
        <p:spPr>
          <a:xfrm>
            <a:off x="-2" y="-1"/>
            <a:ext cx="24384004" cy="13716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26" name="TextBox 2"/>
          <p:cNvSpPr txBox="1"/>
          <p:nvPr/>
        </p:nvSpPr>
        <p:spPr>
          <a:xfrm>
            <a:off x="700474" y="12598393"/>
            <a:ext cx="12406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527" name="Рисунок 5" descr="Рисунок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TextBox 1"/>
          <p:cNvSpPr txBox="1"/>
          <p:nvPr/>
        </p:nvSpPr>
        <p:spPr>
          <a:xfrm>
            <a:off x="1199396" y="4047006"/>
            <a:ext cx="18561318" cy="1094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6500">
                <a:solidFill>
                  <a:srgbClr val="D73738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В ролях:</a:t>
            </a:r>
          </a:p>
        </p:txBody>
      </p:sp>
      <p:grpSp>
        <p:nvGrpSpPr>
          <p:cNvPr id="534" name="Стрим"/>
          <p:cNvGrpSpPr/>
          <p:nvPr/>
        </p:nvGrpSpPr>
        <p:grpSpPr>
          <a:xfrm>
            <a:off x="5882845" y="3598955"/>
            <a:ext cx="4356787" cy="2591636"/>
            <a:chOff x="0" y="0"/>
            <a:chExt cx="4356786" cy="2591635"/>
          </a:xfrm>
        </p:grpSpPr>
        <p:grpSp>
          <p:nvGrpSpPr>
            <p:cNvPr id="532" name="Стрим"/>
            <p:cNvGrpSpPr/>
            <p:nvPr/>
          </p:nvGrpSpPr>
          <p:grpSpPr>
            <a:xfrm>
              <a:off x="215900" y="139700"/>
              <a:ext cx="3924986" cy="2032835"/>
              <a:chOff x="0" y="0"/>
              <a:chExt cx="3924985" cy="2032834"/>
            </a:xfrm>
          </p:grpSpPr>
          <p:sp>
            <p:nvSpPr>
              <p:cNvPr id="530" name="Прямоугольник"/>
              <p:cNvSpPr/>
              <p:nvPr/>
            </p:nvSpPr>
            <p:spPr>
              <a:xfrm>
                <a:off x="-1" y="-1"/>
                <a:ext cx="3924987" cy="2032836"/>
              </a:xfrm>
              <a:prstGeom prst="rect">
                <a:avLst/>
              </a:prstGeom>
              <a:solidFill>
                <a:srgbClr val="DA373A">
                  <a:alpha val="7912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7000"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sp>
            <p:nvSpPr>
              <p:cNvPr id="531" name="Стрим"/>
              <p:cNvSpPr txBox="1"/>
              <p:nvPr/>
            </p:nvSpPr>
            <p:spPr>
              <a:xfrm>
                <a:off x="-1" y="430948"/>
                <a:ext cx="3924987" cy="11709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7000"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/>
                <a:r>
                  <a:t>Стрим</a:t>
                </a:r>
              </a:p>
            </p:txBody>
          </p:sp>
        </p:grpSp>
        <p:pic>
          <p:nvPicPr>
            <p:cNvPr id="533" name="Стрим Стрим" descr="Стрим Стрим"/>
            <p:cNvPicPr>
              <a:picLocks noChangeAspect="1"/>
            </p:cNvPicPr>
            <p:nvPr/>
          </p:nvPicPr>
          <p:blipFill>
            <a:blip r:embed="rId4">
              <a:alphaModFix amt="79129"/>
              <a:extLst/>
            </a:blip>
            <a:stretch>
              <a:fillRect/>
            </a:stretch>
          </p:blipFill>
          <p:spPr>
            <a:xfrm>
              <a:off x="-1" y="0"/>
              <a:ext cx="4356787" cy="2591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9" name="Стриминговая платформа"/>
          <p:cNvGrpSpPr/>
          <p:nvPr/>
        </p:nvGrpSpPr>
        <p:grpSpPr>
          <a:xfrm>
            <a:off x="1199396" y="9626455"/>
            <a:ext cx="9853501" cy="2591636"/>
            <a:chOff x="0" y="0"/>
            <a:chExt cx="9853499" cy="2591635"/>
          </a:xfrm>
        </p:grpSpPr>
        <p:grpSp>
          <p:nvGrpSpPr>
            <p:cNvPr id="537" name="Стриминговая платформа"/>
            <p:cNvGrpSpPr/>
            <p:nvPr/>
          </p:nvGrpSpPr>
          <p:grpSpPr>
            <a:xfrm>
              <a:off x="215899" y="139699"/>
              <a:ext cx="9421700" cy="2032836"/>
              <a:chOff x="0" y="0"/>
              <a:chExt cx="9421699" cy="2032835"/>
            </a:xfrm>
          </p:grpSpPr>
          <p:sp>
            <p:nvSpPr>
              <p:cNvPr id="535" name="Прямоугольник"/>
              <p:cNvSpPr/>
              <p:nvPr/>
            </p:nvSpPr>
            <p:spPr>
              <a:xfrm>
                <a:off x="-1" y="-1"/>
                <a:ext cx="9421701" cy="2032837"/>
              </a:xfrm>
              <a:prstGeom prst="rect">
                <a:avLst/>
              </a:prstGeom>
              <a:solidFill>
                <a:srgbClr val="DA373A">
                  <a:alpha val="7912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5000"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sp>
            <p:nvSpPr>
              <p:cNvPr id="536" name="Стриминговая платформа"/>
              <p:cNvSpPr txBox="1"/>
              <p:nvPr/>
            </p:nvSpPr>
            <p:spPr>
              <a:xfrm>
                <a:off x="-1" y="589698"/>
                <a:ext cx="9421701" cy="8534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5000"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/>
                <a:r>
                  <a:t>Стриминговая платформа</a:t>
                </a:r>
              </a:p>
            </p:txBody>
          </p:sp>
        </p:grpSp>
        <p:pic>
          <p:nvPicPr>
            <p:cNvPr id="538" name="Стриминговая платформа Стриминговая платформа" descr="Стриминговая платформа Стриминговая платформа"/>
            <p:cNvPicPr>
              <a:picLocks noChangeAspect="1"/>
            </p:cNvPicPr>
            <p:nvPr/>
          </p:nvPicPr>
          <p:blipFill>
            <a:blip r:embed="rId5">
              <a:alphaModFix amt="79129"/>
              <a:extLst/>
            </a:blip>
            <a:stretch>
              <a:fillRect/>
            </a:stretch>
          </p:blipFill>
          <p:spPr>
            <a:xfrm>
              <a:off x="-1" y="0"/>
              <a:ext cx="9853501" cy="2591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40" name="Линия Линия" descr="Линия Лини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8702383">
            <a:off x="3902361" y="7691395"/>
            <a:ext cx="4453591" cy="4309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0" dir="5400000">
              <a:srgbClr val="000000"/>
            </a:outerShdw>
          </a:effectLst>
        </p:spPr>
      </p:pic>
      <p:grpSp>
        <p:nvGrpSpPr>
          <p:cNvPr id="545" name="Плагин"/>
          <p:cNvGrpSpPr/>
          <p:nvPr/>
        </p:nvGrpSpPr>
        <p:grpSpPr>
          <a:xfrm>
            <a:off x="13024096" y="6612500"/>
            <a:ext cx="5133413" cy="2591636"/>
            <a:chOff x="0" y="0"/>
            <a:chExt cx="5133411" cy="2591635"/>
          </a:xfrm>
        </p:grpSpPr>
        <p:grpSp>
          <p:nvGrpSpPr>
            <p:cNvPr id="543" name="Плагин"/>
            <p:cNvGrpSpPr/>
            <p:nvPr/>
          </p:nvGrpSpPr>
          <p:grpSpPr>
            <a:xfrm>
              <a:off x="215899" y="139700"/>
              <a:ext cx="4701614" cy="2032835"/>
              <a:chOff x="0" y="0"/>
              <a:chExt cx="4701612" cy="2032834"/>
            </a:xfrm>
          </p:grpSpPr>
          <p:sp>
            <p:nvSpPr>
              <p:cNvPr id="541" name="Прямоугольник"/>
              <p:cNvSpPr/>
              <p:nvPr/>
            </p:nvSpPr>
            <p:spPr>
              <a:xfrm>
                <a:off x="-1" y="-1"/>
                <a:ext cx="4701614" cy="2032836"/>
              </a:xfrm>
              <a:prstGeom prst="rect">
                <a:avLst/>
              </a:prstGeom>
              <a:solidFill>
                <a:srgbClr val="DA373A">
                  <a:alpha val="7912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7000"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sp>
            <p:nvSpPr>
              <p:cNvPr id="542" name="Плагин"/>
              <p:cNvSpPr txBox="1"/>
              <p:nvPr/>
            </p:nvSpPr>
            <p:spPr>
              <a:xfrm>
                <a:off x="-1" y="430948"/>
                <a:ext cx="4701614" cy="11709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7000"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/>
                <a:r>
                  <a:t>Плагин</a:t>
                </a:r>
              </a:p>
            </p:txBody>
          </p:sp>
        </p:grpSp>
        <p:pic>
          <p:nvPicPr>
            <p:cNvPr id="544" name="Плагин Плагин" descr="Плагин Плагин"/>
            <p:cNvPicPr>
              <a:picLocks noChangeAspect="1"/>
            </p:cNvPicPr>
            <p:nvPr/>
          </p:nvPicPr>
          <p:blipFill>
            <a:blip r:embed="rId7">
              <a:alphaModFix amt="79129"/>
              <a:extLst/>
            </a:blip>
            <a:stretch>
              <a:fillRect/>
            </a:stretch>
          </p:blipFill>
          <p:spPr>
            <a:xfrm>
              <a:off x="0" y="0"/>
              <a:ext cx="5133412" cy="2591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46" name="Линия Линия" descr="Линия Лини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9408571">
            <a:off x="11087692" y="9782163"/>
            <a:ext cx="4756351" cy="43099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0" dir="5400000">
              <a:srgbClr val="000000"/>
            </a:outerShdw>
          </a:effectLst>
        </p:spPr>
      </p:pic>
      <p:pic>
        <p:nvPicPr>
          <p:cNvPr id="547" name="Линия Линия" descr="Линия Линия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1834225">
            <a:off x="10297528" y="5366032"/>
            <a:ext cx="5206578" cy="43099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0" dir="5400000">
              <a:srgbClr val="000000"/>
            </a:outerShdw>
          </a:effectLst>
        </p:spPr>
      </p:pic>
      <p:sp>
        <p:nvSpPr>
          <p:cNvPr id="548" name="Создаём стрим"/>
          <p:cNvSpPr txBox="1"/>
          <p:nvPr/>
        </p:nvSpPr>
        <p:spPr>
          <a:xfrm>
            <a:off x="1951747" y="7093595"/>
            <a:ext cx="3737560" cy="66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Создаём стрим</a:t>
            </a:r>
          </a:p>
        </p:txBody>
      </p:sp>
      <p:sp>
        <p:nvSpPr>
          <p:cNvPr id="549" name="Подключаем плагин в платформу для стрима"/>
          <p:cNvSpPr txBox="1"/>
          <p:nvPr/>
        </p:nvSpPr>
        <p:spPr>
          <a:xfrm>
            <a:off x="13864713" y="10079182"/>
            <a:ext cx="9103991" cy="1234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A7A7A7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Подключаем плагин в платформу для стрима</a:t>
            </a:r>
          </a:p>
        </p:txBody>
      </p:sp>
      <p:sp>
        <p:nvSpPr>
          <p:cNvPr id="550" name="Обращаемся с помощью плагина к стриму. Например, можем выводить всякую информацию поверх картинки стрима."/>
          <p:cNvSpPr txBox="1"/>
          <p:nvPr/>
        </p:nvSpPr>
        <p:spPr>
          <a:xfrm>
            <a:off x="13364683" y="3603126"/>
            <a:ext cx="10761037" cy="18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A7A7A7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Обращаемся с помощью плагина к стриму.</a:t>
            </a:r>
            <a:br/>
            <a:r>
              <a:t>Например, можем выводить всякую информацию</a:t>
            </a:r>
            <a:r>
              <a:t> </a:t>
            </a:r>
            <a:r>
              <a:t>поверх картинки стрима.</a:t>
            </a:r>
          </a:p>
        </p:txBody>
      </p:sp>
      <p:sp>
        <p:nvSpPr>
          <p:cNvPr id="551" name="TextBox 1"/>
          <p:cNvSpPr txBox="1"/>
          <p:nvPr/>
        </p:nvSpPr>
        <p:spPr>
          <a:xfrm>
            <a:off x="1320800" y="1520267"/>
            <a:ext cx="13420326" cy="1437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4400">
                <a:solidFill>
                  <a:srgbClr val="8D8D8D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Наша концепция основана на плагине для стриминговых платформ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4;p13"/>
          <p:cNvSpPr/>
          <p:nvPr/>
        </p:nvSpPr>
        <p:spPr>
          <a:xfrm>
            <a:off x="-2" y="0"/>
            <a:ext cx="24384004" cy="13716001"/>
          </a:xfrm>
          <a:prstGeom prst="rect">
            <a:avLst/>
          </a:prstGeom>
          <a:solidFill>
            <a:srgbClr val="EF3024"/>
          </a:solidFill>
          <a:ln>
            <a:solidFill>
              <a:srgbClr val="585858"/>
            </a:solidFill>
          </a:ln>
        </p:spPr>
        <p:txBody>
          <a:bodyPr lIns="45718" tIns="45718" rIns="45718" bIns="45718" anchor="ctr"/>
          <a:lstStyle/>
          <a:p>
            <a:pPr>
              <a:defRPr sz="9900"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554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1718" r="0" b="0"/>
          <a:stretch>
            <a:fillRect/>
          </a:stretch>
        </p:blipFill>
        <p:spPr>
          <a:xfrm>
            <a:off x="18626661" y="727363"/>
            <a:ext cx="5012269" cy="1006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5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Как подключить наш плагин?"/>
          <p:cNvSpPr txBox="1"/>
          <p:nvPr/>
        </p:nvSpPr>
        <p:spPr>
          <a:xfrm>
            <a:off x="443146" y="383364"/>
            <a:ext cx="13826340" cy="1170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Как подключить наш плагин?</a:t>
            </a:r>
          </a:p>
        </p:txBody>
      </p:sp>
      <p:pic>
        <p:nvPicPr>
          <p:cNvPr id="557" name="Снимок экрана 2022-11-13 в 14.25.28.png" descr="Снимок экрана 2022-11-13 в 14.25.2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966" y="1880562"/>
            <a:ext cx="18819696" cy="117623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4;p13"/>
          <p:cNvSpPr/>
          <p:nvPr/>
        </p:nvSpPr>
        <p:spPr>
          <a:xfrm>
            <a:off x="-1" y="0"/>
            <a:ext cx="24384004" cy="13716001"/>
          </a:xfrm>
          <a:prstGeom prst="rect">
            <a:avLst/>
          </a:prstGeom>
          <a:solidFill>
            <a:srgbClr val="EF3024"/>
          </a:solidFill>
          <a:ln>
            <a:solidFill>
              <a:srgbClr val="585858"/>
            </a:solidFill>
          </a:ln>
        </p:spPr>
        <p:txBody>
          <a:bodyPr lIns="45718" tIns="45718" rIns="45718" bIns="45718" anchor="ctr"/>
          <a:lstStyle/>
          <a:p>
            <a:pPr>
              <a:defRPr sz="9900"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560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1718" r="0" b="0"/>
          <a:stretch>
            <a:fillRect/>
          </a:stretch>
        </p:blipFill>
        <p:spPr>
          <a:xfrm>
            <a:off x="18626661" y="727363"/>
            <a:ext cx="5012269" cy="1006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Как делать донаты в нашей системе"/>
          <p:cNvSpPr txBox="1"/>
          <p:nvPr/>
        </p:nvSpPr>
        <p:spPr>
          <a:xfrm>
            <a:off x="443146" y="383364"/>
            <a:ext cx="16943483" cy="1170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Как делать донаты в нашей системе</a:t>
            </a:r>
          </a:p>
        </p:txBody>
      </p:sp>
      <p:pic>
        <p:nvPicPr>
          <p:cNvPr id="563" name="Снимок экрана 2022-11-13 в 14.31.45.png" descr="Снимок экрана 2022-11-13 в 14.31.4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1778" y="1942174"/>
            <a:ext cx="8395509" cy="11479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Снимок экрана 2022-11-13 в 14.34.58.png" descr="Снимок экрана 2022-11-13 в 14.34.5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89869" y="4031146"/>
            <a:ext cx="11681888" cy="8941349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Как отображаются донаты на стриме"/>
          <p:cNvSpPr txBox="1"/>
          <p:nvPr/>
        </p:nvSpPr>
        <p:spPr>
          <a:xfrm>
            <a:off x="9908171" y="2657584"/>
            <a:ext cx="13575844" cy="942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55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Как отображаются донаты на стриме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Прямоугольник 3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68" name="TextBox 1"/>
          <p:cNvSpPr txBox="1"/>
          <p:nvPr/>
        </p:nvSpPr>
        <p:spPr>
          <a:xfrm>
            <a:off x="1278457" y="1292203"/>
            <a:ext cx="14144226" cy="242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4400">
                <a:solidFill>
                  <a:srgbClr val="8D8D8D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Фичи нашего прототипа системы донатов.</a:t>
            </a:r>
          </a:p>
          <a:p>
            <a:pPr>
              <a:defRPr b="1" sz="4400">
                <a:solidFill>
                  <a:srgbClr val="8D8D8D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  <a:p>
            <a:pPr>
              <a:defRPr sz="3200">
                <a:solidFill>
                  <a:srgbClr val="8D8D8D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Взяли крутые фичи популярных стриминговых сервисов и объединили всё в одну платформу</a:t>
            </a:r>
          </a:p>
        </p:txBody>
      </p:sp>
      <p:sp>
        <p:nvSpPr>
          <p:cNvPr id="569" name="TextBox 2"/>
          <p:cNvSpPr txBox="1"/>
          <p:nvPr/>
        </p:nvSpPr>
        <p:spPr>
          <a:xfrm>
            <a:off x="700474" y="12598393"/>
            <a:ext cx="12406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570" name="Рисунок 5" descr="Рисунок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Рисунок 7" descr="Рисунок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4990" y="4958503"/>
            <a:ext cx="4619147" cy="3514567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TextBox 8"/>
          <p:cNvSpPr txBox="1"/>
          <p:nvPr/>
        </p:nvSpPr>
        <p:spPr>
          <a:xfrm>
            <a:off x="8504573" y="7112898"/>
            <a:ext cx="5311835" cy="2720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7000">
                <a:solidFill>
                  <a:srgbClr val="F8121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GIF</a:t>
            </a:r>
          </a:p>
        </p:txBody>
      </p:sp>
      <p:sp>
        <p:nvSpPr>
          <p:cNvPr id="573" name="The most phygital…"/>
          <p:cNvSpPr txBox="1"/>
          <p:nvPr/>
        </p:nvSpPr>
        <p:spPr>
          <a:xfrm>
            <a:off x="1938527" y="4431451"/>
            <a:ext cx="2994548" cy="647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ts val="4400"/>
              </a:lnSpc>
              <a:defRPr>
                <a:solidFill>
                  <a:srgbClr val="EF3124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Стоп мат!</a:t>
            </a:r>
          </a:p>
        </p:txBody>
      </p:sp>
      <p:sp>
        <p:nvSpPr>
          <p:cNvPr id="574" name="The most phygital…"/>
          <p:cNvSpPr txBox="1"/>
          <p:nvPr/>
        </p:nvSpPr>
        <p:spPr>
          <a:xfrm>
            <a:off x="8319826" y="6237039"/>
            <a:ext cx="4866809" cy="1206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>
              <a:lnSpc>
                <a:spcPts val="4400"/>
              </a:lnSpc>
              <a:defRPr>
                <a:solidFill>
                  <a:srgbClr val="EF3124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Разные гифки под</a:t>
            </a:r>
          </a:p>
          <a:p>
            <a:pPr>
              <a:lnSpc>
                <a:spcPts val="4400"/>
              </a:lnSpc>
              <a:defRPr>
                <a:solidFill>
                  <a:srgbClr val="EF3124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разные суммы</a:t>
            </a:r>
          </a:p>
        </p:txBody>
      </p:sp>
      <p:sp>
        <p:nvSpPr>
          <p:cNvPr id="575" name="Заголовок Verdana Bold не более 2-х строк 48 pt"/>
          <p:cNvSpPr txBox="1"/>
          <p:nvPr/>
        </p:nvSpPr>
        <p:spPr>
          <a:xfrm>
            <a:off x="1481329" y="8204531"/>
            <a:ext cx="6349658" cy="897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3200"/>
              </a:lnSpc>
              <a:defRPr sz="2400">
                <a:solidFill>
                  <a:srgbClr val="A7A7A7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Запрет к отправке комментариев с нецензурными словами</a:t>
            </a:r>
          </a:p>
        </p:txBody>
      </p:sp>
      <p:sp>
        <p:nvSpPr>
          <p:cNvPr id="576" name="Заголовок Verdana Bold не более 2-х строк 48 pt"/>
          <p:cNvSpPr txBox="1"/>
          <p:nvPr/>
        </p:nvSpPr>
        <p:spPr>
          <a:xfrm>
            <a:off x="7487980" y="10012378"/>
            <a:ext cx="7306027" cy="1303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3200"/>
              </a:lnSpc>
              <a:defRPr sz="2400">
                <a:solidFill>
                  <a:srgbClr val="A7A7A7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Стример сам может настраивать различные гифки и анимации, которые показываются при определенной сумме доната</a:t>
            </a:r>
          </a:p>
        </p:txBody>
      </p:sp>
      <p:pic>
        <p:nvPicPr>
          <p:cNvPr id="577" name="Google Shape;59;p13" descr="Google Shape;59;p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" name="image_6.png" descr="image_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860222" y="6551420"/>
            <a:ext cx="2118676" cy="2138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" name="image_7.png" descr="image_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789264" y="2913744"/>
            <a:ext cx="636276" cy="629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image_7.png" descr="image_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4995447">
            <a:off x="5453334" y="11997638"/>
            <a:ext cx="1077243" cy="1066138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The most phygital…"/>
          <p:cNvSpPr txBox="1"/>
          <p:nvPr/>
        </p:nvSpPr>
        <p:spPr>
          <a:xfrm>
            <a:off x="15246622" y="4329025"/>
            <a:ext cx="8698403" cy="1206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ts val="4400"/>
              </a:lnSpc>
              <a:defRPr>
                <a:solidFill>
                  <a:srgbClr val="EF3124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Аналитика и статистика для стримера</a:t>
            </a:r>
          </a:p>
        </p:txBody>
      </p:sp>
      <p:pic>
        <p:nvPicPr>
          <p:cNvPr id="582" name="Аналитика.webp" descr="Аналитика.webp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876200" y="5249717"/>
            <a:ext cx="4149764" cy="3465053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Заголовок Verdana Bold не более 2-х строк 48 pt"/>
          <p:cNvSpPr txBox="1"/>
          <p:nvPr/>
        </p:nvSpPr>
        <p:spPr>
          <a:xfrm>
            <a:off x="16349932" y="8938217"/>
            <a:ext cx="6948649" cy="1303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3200"/>
              </a:lnSpc>
              <a:defRPr sz="2400">
                <a:solidFill>
                  <a:srgbClr val="A7A7A7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Личный кабинет стримера, где можно просматривать статистику/аналитику донатов и не только…</a:t>
            </a:r>
          </a:p>
        </p:txBody>
      </p:sp>
      <p:pic>
        <p:nvPicPr>
          <p:cNvPr id="584" name="image_6.png" descr="image_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9805327">
            <a:off x="18673421" y="12338435"/>
            <a:ext cx="882549" cy="890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5" name="image_7.png" descr="image_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4883262">
            <a:off x="9666175" y="3824266"/>
            <a:ext cx="1077243" cy="1066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4;p13"/>
          <p:cNvSpPr/>
          <p:nvPr/>
        </p:nvSpPr>
        <p:spPr>
          <a:xfrm>
            <a:off x="-1" y="0"/>
            <a:ext cx="24384004" cy="13716000"/>
          </a:xfrm>
          <a:prstGeom prst="rect">
            <a:avLst/>
          </a:prstGeom>
          <a:solidFill>
            <a:srgbClr val="EF3024"/>
          </a:solidFill>
          <a:ln>
            <a:solidFill>
              <a:srgbClr val="585858"/>
            </a:solidFill>
          </a:ln>
        </p:spPr>
        <p:txBody>
          <a:bodyPr lIns="45718" tIns="45718" rIns="45718" bIns="45718" anchor="ctr"/>
          <a:lstStyle/>
          <a:p>
            <a:pPr>
              <a:defRPr sz="9900"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588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1718" r="0" b="0"/>
          <a:stretch>
            <a:fillRect/>
          </a:stretch>
        </p:blipFill>
        <p:spPr>
          <a:xfrm>
            <a:off x="18626661" y="727363"/>
            <a:ext cx="5012269" cy="1006338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TextBox 5"/>
          <p:cNvSpPr txBox="1"/>
          <p:nvPr/>
        </p:nvSpPr>
        <p:spPr>
          <a:xfrm>
            <a:off x="700474" y="12598393"/>
            <a:ext cx="12406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590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The most phygital…"/>
          <p:cNvSpPr txBox="1"/>
          <p:nvPr/>
        </p:nvSpPr>
        <p:spPr>
          <a:xfrm>
            <a:off x="566713" y="5598199"/>
            <a:ext cx="24869828" cy="2519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ts val="19600"/>
              </a:lnSpc>
              <a:defRPr b="1" spc="-600" sz="16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Главный вопрос…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4;p13"/>
          <p:cNvSpPr/>
          <p:nvPr/>
        </p:nvSpPr>
        <p:spPr>
          <a:xfrm>
            <a:off x="-1" y="0"/>
            <a:ext cx="24384004" cy="13716000"/>
          </a:xfrm>
          <a:prstGeom prst="rect">
            <a:avLst/>
          </a:prstGeom>
          <a:solidFill>
            <a:srgbClr val="EF3024"/>
          </a:solidFill>
          <a:ln>
            <a:solidFill>
              <a:srgbClr val="585858"/>
            </a:solidFill>
          </a:ln>
        </p:spPr>
        <p:txBody>
          <a:bodyPr lIns="45718" tIns="45718" rIns="45718" bIns="45718" anchor="ctr"/>
          <a:lstStyle/>
          <a:p>
            <a:pPr>
              <a:defRPr sz="9900"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594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1718" r="0" b="0"/>
          <a:stretch>
            <a:fillRect/>
          </a:stretch>
        </p:blipFill>
        <p:spPr>
          <a:xfrm>
            <a:off x="18626661" y="727363"/>
            <a:ext cx="5012269" cy="1006338"/>
          </a:xfrm>
          <a:prstGeom prst="rect">
            <a:avLst/>
          </a:prstGeom>
          <a:ln w="12700">
            <a:miter lim="400000"/>
          </a:ln>
        </p:spPr>
      </p:pic>
      <p:sp>
        <p:nvSpPr>
          <p:cNvPr id="595" name="TextBox 5"/>
          <p:cNvSpPr txBox="1"/>
          <p:nvPr/>
        </p:nvSpPr>
        <p:spPr>
          <a:xfrm>
            <a:off x="700474" y="12598393"/>
            <a:ext cx="12406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596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The most phygital…"/>
          <p:cNvSpPr txBox="1"/>
          <p:nvPr/>
        </p:nvSpPr>
        <p:spPr>
          <a:xfrm>
            <a:off x="92777" y="4380265"/>
            <a:ext cx="24869829" cy="495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>
              <a:lnSpc>
                <a:spcPts val="19600"/>
              </a:lnSpc>
              <a:defRPr b="1" spc="-525" sz="14000">
                <a:latin typeface="Verdana"/>
                <a:ea typeface="Verdana"/>
                <a:cs typeface="Verdana"/>
                <a:sym typeface="Verdana"/>
              </a:defRPr>
            </a:pPr>
            <a:r>
              <a:t>Будет ли это решение</a:t>
            </a:r>
          </a:p>
          <a:p>
            <a:pPr>
              <a:lnSpc>
                <a:spcPts val="19600"/>
              </a:lnSpc>
              <a:defRPr b="1" spc="-525" sz="14000">
                <a:latin typeface="Verdana"/>
                <a:ea typeface="Verdana"/>
                <a:cs typeface="Verdana"/>
                <a:sym typeface="Verdana"/>
              </a:defRPr>
            </a:pPr>
            <a:r>
              <a:t>приносить денег???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4;p13"/>
          <p:cNvSpPr/>
          <p:nvPr/>
        </p:nvSpPr>
        <p:spPr>
          <a:xfrm>
            <a:off x="-1" y="0"/>
            <a:ext cx="24384004" cy="13716001"/>
          </a:xfrm>
          <a:prstGeom prst="rect">
            <a:avLst/>
          </a:prstGeom>
          <a:solidFill>
            <a:srgbClr val="EF3024"/>
          </a:solidFill>
          <a:ln>
            <a:solidFill>
              <a:srgbClr val="585858"/>
            </a:solidFill>
          </a:ln>
        </p:spPr>
        <p:txBody>
          <a:bodyPr lIns="45718" tIns="45718" rIns="45718" bIns="45718" anchor="ctr"/>
          <a:lstStyle/>
          <a:p>
            <a:pPr>
              <a:defRPr sz="9900"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600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1718" r="0" b="0"/>
          <a:stretch>
            <a:fillRect/>
          </a:stretch>
        </p:blipFill>
        <p:spPr>
          <a:xfrm>
            <a:off x="18626661" y="727363"/>
            <a:ext cx="5012269" cy="1006338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TextBox 5"/>
          <p:cNvSpPr txBox="1"/>
          <p:nvPr/>
        </p:nvSpPr>
        <p:spPr>
          <a:xfrm>
            <a:off x="700474" y="12598393"/>
            <a:ext cx="12406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602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Стримерам"/>
          <p:cNvSpPr txBox="1"/>
          <p:nvPr/>
        </p:nvSpPr>
        <p:spPr>
          <a:xfrm>
            <a:off x="699032" y="2809218"/>
            <a:ext cx="22985937" cy="230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7200">
                <a:latin typeface="Verdana"/>
                <a:ea typeface="Verdana"/>
                <a:cs typeface="Verdana"/>
                <a:sym typeface="Verdana"/>
              </a:defRPr>
            </a:pPr>
            <a:r>
              <a:t>Удобно использовать, как для стримера,</a:t>
            </a:r>
            <a:br/>
            <a:r>
              <a:t>так и для донатера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54;p13"/>
          <p:cNvSpPr/>
          <p:nvPr/>
        </p:nvSpPr>
        <p:spPr>
          <a:xfrm>
            <a:off x="-1" y="0"/>
            <a:ext cx="24384004" cy="13716000"/>
          </a:xfrm>
          <a:prstGeom prst="rect">
            <a:avLst/>
          </a:prstGeom>
          <a:solidFill>
            <a:srgbClr val="EF3024"/>
          </a:solidFill>
          <a:ln>
            <a:solidFill>
              <a:srgbClr val="585858"/>
            </a:solidFill>
          </a:ln>
        </p:spPr>
        <p:txBody>
          <a:bodyPr lIns="45718" tIns="45718" rIns="45718" bIns="45718" anchor="ctr"/>
          <a:lstStyle/>
          <a:p>
            <a:pPr>
              <a:defRPr sz="9900"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606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1718" r="0" b="0"/>
          <a:stretch>
            <a:fillRect/>
          </a:stretch>
        </p:blipFill>
        <p:spPr>
          <a:xfrm>
            <a:off x="18626661" y="727363"/>
            <a:ext cx="5012269" cy="1006338"/>
          </a:xfrm>
          <a:prstGeom prst="rect">
            <a:avLst/>
          </a:prstGeom>
          <a:ln w="12700">
            <a:miter lim="400000"/>
          </a:ln>
        </p:spPr>
      </p:pic>
      <p:sp>
        <p:nvSpPr>
          <p:cNvPr id="607" name="TextBox 5"/>
          <p:cNvSpPr txBox="1"/>
          <p:nvPr/>
        </p:nvSpPr>
        <p:spPr>
          <a:xfrm>
            <a:off x="700474" y="12598393"/>
            <a:ext cx="12406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608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Стримерам"/>
          <p:cNvSpPr txBox="1"/>
          <p:nvPr/>
        </p:nvSpPr>
        <p:spPr>
          <a:xfrm>
            <a:off x="699032" y="2809218"/>
            <a:ext cx="22985937" cy="230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7200">
                <a:latin typeface="Verdana"/>
                <a:ea typeface="Verdana"/>
                <a:cs typeface="Verdana"/>
                <a:sym typeface="Verdana"/>
              </a:defRPr>
            </a:pPr>
            <a:r>
              <a:t>Удобно использовать, как для стримера,</a:t>
            </a:r>
            <a:br/>
            <a:r>
              <a:t>так и для донатера</a:t>
            </a:r>
          </a:p>
        </p:txBody>
      </p:sp>
      <p:sp>
        <p:nvSpPr>
          <p:cNvPr id="610" name="Стримерам"/>
          <p:cNvSpPr txBox="1"/>
          <p:nvPr/>
        </p:nvSpPr>
        <p:spPr>
          <a:xfrm>
            <a:off x="699032" y="6185837"/>
            <a:ext cx="22985937" cy="230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7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Работает с любой стриминговой платформой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54;p13"/>
          <p:cNvSpPr/>
          <p:nvPr/>
        </p:nvSpPr>
        <p:spPr>
          <a:xfrm>
            <a:off x="-1" y="0"/>
            <a:ext cx="24384004" cy="13716000"/>
          </a:xfrm>
          <a:prstGeom prst="rect">
            <a:avLst/>
          </a:prstGeom>
          <a:solidFill>
            <a:srgbClr val="EF3024"/>
          </a:solidFill>
          <a:ln>
            <a:solidFill>
              <a:srgbClr val="585858"/>
            </a:solidFill>
          </a:ln>
        </p:spPr>
        <p:txBody>
          <a:bodyPr lIns="45718" tIns="45718" rIns="45718" bIns="45718" anchor="ctr"/>
          <a:lstStyle/>
          <a:p>
            <a:pPr>
              <a:defRPr sz="9900"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613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1718" r="0" b="0"/>
          <a:stretch>
            <a:fillRect/>
          </a:stretch>
        </p:blipFill>
        <p:spPr>
          <a:xfrm>
            <a:off x="18626661" y="727363"/>
            <a:ext cx="5012269" cy="1006338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TextBox 5"/>
          <p:cNvSpPr txBox="1"/>
          <p:nvPr/>
        </p:nvSpPr>
        <p:spPr>
          <a:xfrm>
            <a:off x="700474" y="12598393"/>
            <a:ext cx="12406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615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Стримерам"/>
          <p:cNvSpPr txBox="1"/>
          <p:nvPr/>
        </p:nvSpPr>
        <p:spPr>
          <a:xfrm>
            <a:off x="699032" y="2809218"/>
            <a:ext cx="22985937" cy="230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7200">
                <a:latin typeface="Verdana"/>
                <a:ea typeface="Verdana"/>
                <a:cs typeface="Verdana"/>
                <a:sym typeface="Verdana"/>
              </a:defRPr>
            </a:pPr>
            <a:r>
              <a:t>Удобно использовать, как для стримера,</a:t>
            </a:r>
            <a:br/>
            <a:r>
              <a:t>так и для донатера</a:t>
            </a:r>
          </a:p>
        </p:txBody>
      </p:sp>
      <p:sp>
        <p:nvSpPr>
          <p:cNvPr id="617" name="Стримерам"/>
          <p:cNvSpPr txBox="1"/>
          <p:nvPr/>
        </p:nvSpPr>
        <p:spPr>
          <a:xfrm>
            <a:off x="699032" y="6185837"/>
            <a:ext cx="22985937" cy="230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7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Работает с любой стриминговой платформой  </a:t>
            </a:r>
          </a:p>
        </p:txBody>
      </p:sp>
      <p:sp>
        <p:nvSpPr>
          <p:cNvPr id="618" name="Стрелка 11"/>
          <p:cNvSpPr/>
          <p:nvPr/>
        </p:nvSpPr>
        <p:spPr>
          <a:xfrm>
            <a:off x="1158319" y="9284909"/>
            <a:ext cx="3341247" cy="2515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619" name="Стримерам"/>
          <p:cNvSpPr txBox="1"/>
          <p:nvPr/>
        </p:nvSpPr>
        <p:spPr>
          <a:xfrm>
            <a:off x="4925577" y="9284909"/>
            <a:ext cx="22985937" cy="230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7200">
                <a:latin typeface="Verdana"/>
                <a:ea typeface="Verdana"/>
                <a:cs typeface="Verdana"/>
                <a:sym typeface="Verdana"/>
              </a:defRPr>
            </a:pPr>
            <a:r>
              <a:t>Быстро наберёт популярность,</a:t>
            </a:r>
            <a:br/>
            <a:r>
              <a:t>когда выйдет в свет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54;p13"/>
          <p:cNvSpPr/>
          <p:nvPr/>
        </p:nvSpPr>
        <p:spPr>
          <a:xfrm>
            <a:off x="-1" y="0"/>
            <a:ext cx="24384004" cy="13716000"/>
          </a:xfrm>
          <a:prstGeom prst="rect">
            <a:avLst/>
          </a:prstGeom>
          <a:solidFill>
            <a:srgbClr val="EF3024"/>
          </a:solidFill>
          <a:ln>
            <a:solidFill>
              <a:srgbClr val="585858"/>
            </a:solidFill>
          </a:ln>
        </p:spPr>
        <p:txBody>
          <a:bodyPr lIns="45718" tIns="45718" rIns="45718" bIns="45718" anchor="ctr"/>
          <a:lstStyle/>
          <a:p>
            <a:pPr>
              <a:defRPr sz="9900"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79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1718" r="0" b="0"/>
          <a:stretch>
            <a:fillRect/>
          </a:stretch>
        </p:blipFill>
        <p:spPr>
          <a:xfrm>
            <a:off x="18626661" y="727363"/>
            <a:ext cx="5012269" cy="100633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TextBox 5"/>
          <p:cNvSpPr txBox="1"/>
          <p:nvPr/>
        </p:nvSpPr>
        <p:spPr>
          <a:xfrm>
            <a:off x="700474" y="12598393"/>
            <a:ext cx="12406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181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Альфа Банку"/>
          <p:cNvSpPr txBox="1"/>
          <p:nvPr/>
        </p:nvSpPr>
        <p:spPr>
          <a:xfrm>
            <a:off x="2078654" y="10393739"/>
            <a:ext cx="7033577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72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Альфа Банку</a:t>
            </a:r>
          </a:p>
        </p:txBody>
      </p:sp>
      <p:pic>
        <p:nvPicPr>
          <p:cNvPr id="183" name="image7.png" descr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60444">
            <a:off x="4149752" y="1480370"/>
            <a:ext cx="798277" cy="894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92000" y="3225404"/>
            <a:ext cx="11096005" cy="8217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7.png" descr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9972153">
            <a:off x="9812611" y="2251178"/>
            <a:ext cx="483252" cy="541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7.png" descr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997063">
            <a:off x="9089156" y="5975684"/>
            <a:ext cx="1930162" cy="2162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_8.png" descr="image_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165275" y="10444085"/>
            <a:ext cx="2142415" cy="208662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Стримерам"/>
          <p:cNvSpPr txBox="1"/>
          <p:nvPr/>
        </p:nvSpPr>
        <p:spPr>
          <a:xfrm>
            <a:off x="1941127" y="5178898"/>
            <a:ext cx="5928527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72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Стримерам</a:t>
            </a:r>
          </a:p>
        </p:txBody>
      </p:sp>
      <p:sp>
        <p:nvSpPr>
          <p:cNvPr id="189" name="Зрителям"/>
          <p:cNvSpPr txBox="1"/>
          <p:nvPr/>
        </p:nvSpPr>
        <p:spPr>
          <a:xfrm>
            <a:off x="1941127" y="7786318"/>
            <a:ext cx="5175755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72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Зрителям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31993" y="0"/>
            <a:ext cx="8887971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Заголовок"/>
          <p:cNvSpPr txBox="1"/>
          <p:nvPr>
            <p:ph type="title"/>
          </p:nvPr>
        </p:nvSpPr>
        <p:spPr>
          <a:xfrm>
            <a:off x="1193797" y="1104900"/>
            <a:ext cx="11338199" cy="928601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defRPr b="1" sz="5400">
                <a:latin typeface="Verdana"/>
                <a:ea typeface="Verdana"/>
                <a:cs typeface="Verdana"/>
                <a:sym typeface="Verdana"/>
              </a:defRPr>
            </a:pPr>
            <a:r>
              <a:t>Наш стек</a:t>
            </a:r>
            <a:br/>
            <a:br/>
            <a:br/>
            <a:r>
              <a:rPr b="0" sz="4400"/>
              <a:t>Frontend: React, TypeScript</a:t>
            </a:r>
            <a:br>
              <a:rPr b="0" sz="4400"/>
            </a:br>
            <a:r>
              <a:rPr b="0" sz="4400"/>
              <a:t>Backend: Java, Spring Boot </a:t>
            </a:r>
            <a:br>
              <a:rPr b="0" sz="4400"/>
            </a:br>
            <a:r>
              <a:rPr b="0" sz="4400"/>
              <a:t>Database: Docker + MySQL</a:t>
            </a:r>
            <a:br>
              <a:rPr b="0" sz="4400"/>
            </a:br>
          </a:p>
        </p:txBody>
      </p:sp>
      <p:sp>
        <p:nvSpPr>
          <p:cNvPr id="623" name="Прямоугольник"/>
          <p:cNvSpPr/>
          <p:nvPr/>
        </p:nvSpPr>
        <p:spPr>
          <a:xfrm rot="16200000">
            <a:off x="12286526" y="4560251"/>
            <a:ext cx="13716005" cy="4595503"/>
          </a:xfrm>
          <a:prstGeom prst="rect">
            <a:avLst/>
          </a:prstGeom>
          <a:gradFill>
            <a:gsLst>
              <a:gs pos="0">
                <a:srgbClr val="EF3124">
                  <a:alpha val="50357"/>
                </a:srgbClr>
              </a:gs>
              <a:gs pos="100000">
                <a:srgbClr val="EF3124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825512">
              <a:defRPr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624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image_7.png" descr="image_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706356">
            <a:off x="8118795" y="8930078"/>
            <a:ext cx="1988183" cy="1967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image_7.png" descr="image_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V="1" rot="17473521">
            <a:off x="12578532" y="7131949"/>
            <a:ext cx="483889" cy="478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image_7.png" descr="image_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4702" y="8776434"/>
            <a:ext cx="1149337" cy="1137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image_7.png" descr="image_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2168075">
            <a:off x="3385996" y="3418673"/>
            <a:ext cx="603382" cy="597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29" name="image_7.png" descr="image_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2168075">
            <a:off x="5530141" y="10626824"/>
            <a:ext cx="660352" cy="6535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Прямоугольник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32" name="image13.png" descr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1772182" y="5382486"/>
            <a:ext cx="12611818" cy="7398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4" name="Рисунок 4" descr="Рисунок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The most phygital…"/>
          <p:cNvSpPr txBox="1"/>
          <p:nvPr/>
        </p:nvSpPr>
        <p:spPr>
          <a:xfrm>
            <a:off x="1205346" y="3095680"/>
            <a:ext cx="14297509" cy="7604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ts val="19600"/>
              </a:lnSpc>
              <a:defRPr b="1" spc="-600" sz="20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Спасибо за внимание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Мелкий текст с поянением"/>
          <p:cNvSpPr txBox="1"/>
          <p:nvPr/>
        </p:nvSpPr>
        <p:spPr>
          <a:xfrm>
            <a:off x="1206500" y="12192000"/>
            <a:ext cx="41708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17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638" name="Рисунок 3" descr="Рисунок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9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79400" dist="50800" dir="0">
              <a:srgbClr val="000000">
                <a:alpha val="73000"/>
              </a:srgbClr>
            </a:outerShdw>
          </a:effectLst>
        </p:spPr>
      </p:pic>
      <p:pic>
        <p:nvPicPr>
          <p:cNvPr id="640" name="Снимок экрана 2022-11-13 в 14.09.55.png" descr="Снимок экрана 2022-11-13 в 14.09.5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26692" y="3725322"/>
            <a:ext cx="6130616" cy="6265356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Предлагаем вам отсканировать QR, сделать донат и увидеть его на стриме, который мы запустили"/>
          <p:cNvSpPr txBox="1"/>
          <p:nvPr/>
        </p:nvSpPr>
        <p:spPr>
          <a:xfrm>
            <a:off x="514236" y="945643"/>
            <a:ext cx="8304577" cy="3901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Предлагаем вам отсканировать QR, сделать донат и увидеть его на стриме, который мы запустили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Номер слайда 5"/>
          <p:cNvSpPr txBox="1"/>
          <p:nvPr>
            <p:ph type="sldNum" sz="quarter" idx="2"/>
          </p:nvPr>
        </p:nvSpPr>
        <p:spPr>
          <a:xfrm>
            <a:off x="23102822" y="12158884"/>
            <a:ext cx="235410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2" name="Прямоугольник 3"/>
          <p:cNvSpPr/>
          <p:nvPr/>
        </p:nvSpPr>
        <p:spPr>
          <a:xfrm>
            <a:off x="-1" y="0"/>
            <a:ext cx="24384004" cy="13716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93" name="TextBox 2"/>
          <p:cNvSpPr txBox="1"/>
          <p:nvPr/>
        </p:nvSpPr>
        <p:spPr>
          <a:xfrm>
            <a:off x="700474" y="12598393"/>
            <a:ext cx="12406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194" name="Рисунок 5" descr="Рисунок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Номер слайда"/>
          <p:cNvSpPr txBox="1"/>
          <p:nvPr/>
        </p:nvSpPr>
        <p:spPr>
          <a:xfrm>
            <a:off x="22889002" y="12223750"/>
            <a:ext cx="29243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23" tIns="91423" rIns="91423" bIns="91423" anchor="ctr">
            <a:normAutofit fontScale="100000" lnSpcReduction="0"/>
          </a:bodyPr>
          <a:lstStyle>
            <a:lvl1pPr algn="r" defTabSz="713231">
              <a:lnSpc>
                <a:spcPct val="80000"/>
              </a:lnSpc>
              <a:defRPr sz="935">
                <a:solidFill>
                  <a:srgbClr val="585858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97" name="Пример заголовка подраздела. Verdana полужирный 44pt. Максимум в две строчки"/>
          <p:cNvSpPr txBox="1"/>
          <p:nvPr>
            <p:ph type="title" idx="4294967295"/>
          </p:nvPr>
        </p:nvSpPr>
        <p:spPr>
          <a:xfrm>
            <a:off x="1193800" y="1104900"/>
            <a:ext cx="15784946" cy="2286001"/>
          </a:xfrm>
          <a:prstGeom prst="rect">
            <a:avLst/>
          </a:prstGeom>
        </p:spPr>
        <p:txBody>
          <a:bodyPr anchor="t"/>
          <a:lstStyle>
            <a:lvl1pPr algn="l" defTabSz="457206">
              <a:lnSpc>
                <a:spcPts val="5000"/>
              </a:lnSpc>
              <a:defRPr b="1" sz="4400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Почему нас не устраивают существующие стриминговые сервисы?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Номер слайда 5"/>
          <p:cNvSpPr txBox="1"/>
          <p:nvPr>
            <p:ph type="sldNum" sz="quarter" idx="2"/>
          </p:nvPr>
        </p:nvSpPr>
        <p:spPr>
          <a:xfrm>
            <a:off x="23102822" y="12158884"/>
            <a:ext cx="235410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0" name="Прямоугольник 3"/>
          <p:cNvSpPr/>
          <p:nvPr/>
        </p:nvSpPr>
        <p:spPr>
          <a:xfrm>
            <a:off x="-1" y="0"/>
            <a:ext cx="24384004" cy="13716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01" name="TextBox 2"/>
          <p:cNvSpPr txBox="1"/>
          <p:nvPr/>
        </p:nvSpPr>
        <p:spPr>
          <a:xfrm>
            <a:off x="700474" y="12598393"/>
            <a:ext cx="12406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202" name="Рисунок 5" descr="Рисунок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Номер слайда"/>
          <p:cNvSpPr txBox="1"/>
          <p:nvPr/>
        </p:nvSpPr>
        <p:spPr>
          <a:xfrm>
            <a:off x="22889002" y="12223750"/>
            <a:ext cx="29243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23" tIns="91423" rIns="91423" bIns="91423" anchor="ctr">
            <a:normAutofit fontScale="100000" lnSpcReduction="0"/>
          </a:bodyPr>
          <a:lstStyle>
            <a:lvl1pPr algn="r" defTabSz="713231">
              <a:lnSpc>
                <a:spcPct val="80000"/>
              </a:lnSpc>
              <a:defRPr sz="935">
                <a:solidFill>
                  <a:srgbClr val="585858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7</a:t>
            </a:r>
          </a:p>
        </p:txBody>
      </p:sp>
      <p:pic>
        <p:nvPicPr>
          <p:cNvPr id="205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rcRect l="60806" t="0" r="0" b="0"/>
          <a:stretch>
            <a:fillRect/>
          </a:stretch>
        </p:blipFill>
        <p:spPr>
          <a:xfrm>
            <a:off x="9292156" y="5089606"/>
            <a:ext cx="2313453" cy="4340188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Пример заголовка подраздела. Verdana полужирный 44pt. Максимум в две строчки"/>
          <p:cNvSpPr txBox="1"/>
          <p:nvPr>
            <p:ph type="title" idx="4294967295"/>
          </p:nvPr>
        </p:nvSpPr>
        <p:spPr>
          <a:xfrm>
            <a:off x="1193800" y="1104900"/>
            <a:ext cx="15784946" cy="2286001"/>
          </a:xfrm>
          <a:prstGeom prst="rect">
            <a:avLst/>
          </a:prstGeom>
        </p:spPr>
        <p:txBody>
          <a:bodyPr anchor="t"/>
          <a:lstStyle>
            <a:lvl1pPr algn="l" defTabSz="457206">
              <a:lnSpc>
                <a:spcPts val="5000"/>
              </a:lnSpc>
              <a:defRPr b="1" sz="4400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Почему нас не устраивают существующие стриминговые сервисы? </a:t>
            </a:r>
          </a:p>
        </p:txBody>
      </p:sp>
      <p:sp>
        <p:nvSpPr>
          <p:cNvPr id="207" name="Заголовок Verdana Bold не более 2-х строк 48 pt"/>
          <p:cNvSpPr txBox="1"/>
          <p:nvPr/>
        </p:nvSpPr>
        <p:spPr>
          <a:xfrm>
            <a:off x="11813427" y="4498522"/>
            <a:ext cx="15165990" cy="541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500"/>
              </a:lnSpc>
              <a:defRPr b="1" spc="-300" sz="15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Большая</a:t>
            </a:r>
            <a:endParaRPr>
              <a:solidFill>
                <a:srgbClr val="DDDDDD"/>
              </a:solidFill>
            </a:endParaRPr>
          </a:p>
          <a:p>
            <a:pPr>
              <a:lnSpc>
                <a:spcPts val="21500"/>
              </a:lnSpc>
              <a:defRPr b="1" spc="-300" sz="15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Проблема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Номер слайда 5"/>
          <p:cNvSpPr txBox="1"/>
          <p:nvPr>
            <p:ph type="sldNum" sz="quarter" idx="2"/>
          </p:nvPr>
        </p:nvSpPr>
        <p:spPr>
          <a:xfrm>
            <a:off x="23102822" y="12158884"/>
            <a:ext cx="235410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" name="Прямоугольник 3"/>
          <p:cNvSpPr/>
          <p:nvPr/>
        </p:nvSpPr>
        <p:spPr>
          <a:xfrm>
            <a:off x="-1" y="0"/>
            <a:ext cx="24384004" cy="13716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1" name="TextBox 2"/>
          <p:cNvSpPr txBox="1"/>
          <p:nvPr/>
        </p:nvSpPr>
        <p:spPr>
          <a:xfrm>
            <a:off x="700474" y="12598393"/>
            <a:ext cx="12406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212" name="Рисунок 5" descr="Рисунок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Заголовок Verdana Bold не более 2-х строк 48 pt"/>
          <p:cNvSpPr txBox="1"/>
          <p:nvPr/>
        </p:nvSpPr>
        <p:spPr>
          <a:xfrm>
            <a:off x="1244840" y="5089606"/>
            <a:ext cx="7839496" cy="34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4400"/>
              </a:lnSpc>
              <a:defRPr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Отсутствие возможности донатов с карт российских банков, так как Visa и Mastercard перестали обслуживать российские карты.</a:t>
            </a:r>
          </a:p>
        </p:txBody>
      </p:sp>
      <p:pic>
        <p:nvPicPr>
          <p:cNvPr id="215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rcRect l="60806" t="0" r="0" b="0"/>
          <a:stretch>
            <a:fillRect/>
          </a:stretch>
        </p:blipFill>
        <p:spPr>
          <a:xfrm>
            <a:off x="9292156" y="5089606"/>
            <a:ext cx="2313453" cy="4340188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Пример заголовка подраздела. Verdana полужирный 44pt. Максимум в две строчки"/>
          <p:cNvSpPr txBox="1"/>
          <p:nvPr>
            <p:ph type="title" idx="4294967295"/>
          </p:nvPr>
        </p:nvSpPr>
        <p:spPr>
          <a:xfrm>
            <a:off x="1193800" y="1104900"/>
            <a:ext cx="15784946" cy="2286001"/>
          </a:xfrm>
          <a:prstGeom prst="rect">
            <a:avLst/>
          </a:prstGeom>
        </p:spPr>
        <p:txBody>
          <a:bodyPr anchor="t"/>
          <a:lstStyle>
            <a:lvl1pPr algn="l" defTabSz="457206">
              <a:lnSpc>
                <a:spcPts val="5000"/>
              </a:lnSpc>
              <a:defRPr b="1" sz="4400">
                <a:solidFill>
                  <a:srgbClr val="DDDDDD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Почему нас не устраивают существующие стриминговые сервисы? </a:t>
            </a:r>
          </a:p>
        </p:txBody>
      </p:sp>
      <p:sp>
        <p:nvSpPr>
          <p:cNvPr id="217" name="Заголовок Verdana Bold не более 2-х строк 48 pt"/>
          <p:cNvSpPr txBox="1"/>
          <p:nvPr/>
        </p:nvSpPr>
        <p:spPr>
          <a:xfrm>
            <a:off x="11813427" y="4498522"/>
            <a:ext cx="15165990" cy="541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21500"/>
              </a:lnSpc>
              <a:defRPr b="1" spc="-300" sz="15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Большая</a:t>
            </a:r>
            <a:endParaRPr>
              <a:solidFill>
                <a:srgbClr val="DDDDDD"/>
              </a:solidFill>
            </a:endParaRPr>
          </a:p>
          <a:p>
            <a:pPr>
              <a:lnSpc>
                <a:spcPts val="21500"/>
              </a:lnSpc>
              <a:defRPr b="1" spc="-300" sz="15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Проблема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he most phygital…"/>
          <p:cNvSpPr txBox="1"/>
          <p:nvPr/>
        </p:nvSpPr>
        <p:spPr>
          <a:xfrm>
            <a:off x="1045099" y="4319410"/>
            <a:ext cx="19318376" cy="7604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ts val="19600"/>
              </a:lnSpc>
              <a:defRPr b="1" spc="-600" sz="20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Как решили эту проблему мы…</a:t>
            </a:r>
          </a:p>
        </p:txBody>
      </p:sp>
      <p:pic>
        <p:nvPicPr>
          <p:cNvPr id="220" name="image_7.png" descr="image_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687643" y="1808514"/>
            <a:ext cx="972498" cy="962473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Мелкий текст с поянением"/>
          <p:cNvSpPr txBox="1"/>
          <p:nvPr/>
        </p:nvSpPr>
        <p:spPr>
          <a:xfrm>
            <a:off x="1206500" y="12192000"/>
            <a:ext cx="41708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17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2022</a:t>
            </a:r>
          </a:p>
        </p:txBody>
      </p:sp>
      <p:pic>
        <p:nvPicPr>
          <p:cNvPr id="222" name="Рисунок 3" descr="Рисунок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45201" y="583690"/>
            <a:ext cx="4953002" cy="165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Google Shape;59;p13" descr="Google Shape;59;p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03877" y="11720945"/>
            <a:ext cx="1619524" cy="16195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79400" dist="50800" dir="0">
              <a:srgbClr val="000000">
                <a:alpha val="73000"/>
              </a:srgbClr>
            </a:outerShdw>
          </a:effectLst>
        </p:spPr>
      </p:pic>
      <p:pic>
        <p:nvPicPr>
          <p:cNvPr id="224" name="image_7.png" descr="image_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143048">
            <a:off x="9008078" y="1091370"/>
            <a:ext cx="1439101" cy="1424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_7.png" descr="image_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1735933">
            <a:off x="22582857" y="5861377"/>
            <a:ext cx="474999" cy="470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_6.png" descr="image_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921613" y="10211596"/>
            <a:ext cx="2504362" cy="2527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_6.png" descr="image_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1334461">
            <a:off x="14963719" y="2481327"/>
            <a:ext cx="583915" cy="5893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7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7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7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7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